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3bb807b4d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52ec98eab8461e"/>
  </p:sldMasterIdLst>
  <p:sldIdLst>
    <p:sldId xmlns:r="http://schemas.openxmlformats.org/officeDocument/2006/relationships" id="256" r:id="R3130be9601474a21"/>
    <p:sldId xmlns:r="http://schemas.openxmlformats.org/officeDocument/2006/relationships" id="257" r:id="R35a8f415a45f4c82"/>
    <p:sldId xmlns:r="http://schemas.openxmlformats.org/officeDocument/2006/relationships" id="258" r:id="R43abb519529d415b"/>
    <p:sldId xmlns:r="http://schemas.openxmlformats.org/officeDocument/2006/relationships" id="259" r:id="Rf4aac9db44984782"/>
    <p:sldId xmlns:r="http://schemas.openxmlformats.org/officeDocument/2006/relationships" id="260" r:id="R847912deb00e49ed"/>
    <p:sldId xmlns:r="http://schemas.openxmlformats.org/officeDocument/2006/relationships" id="261" r:id="Rebe10521a73d4ff7"/>
    <p:sldId xmlns:r="http://schemas.openxmlformats.org/officeDocument/2006/relationships" id="262" r:id="R4f130b99eb2d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2ec98eab8461e" /><Relationship Type="http://schemas.openxmlformats.org/officeDocument/2006/relationships/slide" Target="/ppt/slides/slide1.xml" Id="R3130be9601474a21" /><Relationship Type="http://schemas.openxmlformats.org/officeDocument/2006/relationships/slide" Target="/ppt/slides/slide2.xml" Id="R35a8f415a45f4c82" /><Relationship Type="http://schemas.openxmlformats.org/officeDocument/2006/relationships/slide" Target="/ppt/slides/slide3.xml" Id="R43abb519529d415b" /><Relationship Type="http://schemas.openxmlformats.org/officeDocument/2006/relationships/slide" Target="/ppt/slides/slide4.xml" Id="Rf4aac9db44984782" /><Relationship Type="http://schemas.openxmlformats.org/officeDocument/2006/relationships/slide" Target="/ppt/slides/slide5.xml" Id="R847912deb00e49ed" /><Relationship Type="http://schemas.openxmlformats.org/officeDocument/2006/relationships/slide" Target="/ppt/slides/slide6.xml" Id="Rebe10521a73d4ff7" /><Relationship Type="http://schemas.openxmlformats.org/officeDocument/2006/relationships/slide" Target="/ppt/slides/slide7.xml" Id="R4f130b99eb2d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cd2d335ff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18422bbc645da" /><Relationship Type="http://schemas.openxmlformats.org/officeDocument/2006/relationships/theme" Target="/ppt/slideMasters/theme/theme1.xml" Id="Rf71d422c5d9f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18422bbc6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83f71a820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eee14c59748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b8f2de20b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6d17d7685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64c1dca384d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1e1214144f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743f5c26d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IAM INVESTING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IAM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IAM INVESTING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IAM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IAM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IAM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11 192 435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11 029 460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9 258 097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13 884 771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13 922 901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IAM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IAM INVESTING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Varilds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925 378 844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IAM INVESTING AS</a:t>
            </a:r>
          </a:p>
        </p:txBody>
      </p:sp>
    </p:spTree>
  </p:cSld>
  <p:clrMapOvr>
    <a:masterClrMapping xmlns:a="http://schemas.openxmlformats.org/drawingml/2006/main"/>
  </p:clrMapOvr>
</p:sld>
</file>