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340d7351154c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c3da5463854134"/>
  </p:sldMasterIdLst>
  <p:sldIdLst>
    <p:sldId xmlns:r="http://schemas.openxmlformats.org/officeDocument/2006/relationships" id="256" r:id="R59c40208194744d0"/>
    <p:sldId xmlns:r="http://schemas.openxmlformats.org/officeDocument/2006/relationships" id="257" r:id="R36a9a22a6e4c46d9"/>
    <p:sldId xmlns:r="http://schemas.openxmlformats.org/officeDocument/2006/relationships" id="258" r:id="R9c1327d733364cd6"/>
    <p:sldId xmlns:r="http://schemas.openxmlformats.org/officeDocument/2006/relationships" id="259" r:id="R2bc7a0af30374d69"/>
    <p:sldId xmlns:r="http://schemas.openxmlformats.org/officeDocument/2006/relationships" id="260" r:id="R0b1016abacf948e7"/>
    <p:sldId xmlns:r="http://schemas.openxmlformats.org/officeDocument/2006/relationships" id="261" r:id="R8423cc37ad424b0b"/>
    <p:sldId xmlns:r="http://schemas.openxmlformats.org/officeDocument/2006/relationships" id="262" r:id="R91a210c0a7a348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3da5463854134" /><Relationship Type="http://schemas.openxmlformats.org/officeDocument/2006/relationships/slide" Target="/ppt/slides/slide1.xml" Id="R59c40208194744d0" /><Relationship Type="http://schemas.openxmlformats.org/officeDocument/2006/relationships/slide" Target="/ppt/slides/slide2.xml" Id="R36a9a22a6e4c46d9" /><Relationship Type="http://schemas.openxmlformats.org/officeDocument/2006/relationships/slide" Target="/ppt/slides/slide3.xml" Id="R9c1327d733364cd6" /><Relationship Type="http://schemas.openxmlformats.org/officeDocument/2006/relationships/slide" Target="/ppt/slides/slide4.xml" Id="R2bc7a0af30374d69" /><Relationship Type="http://schemas.openxmlformats.org/officeDocument/2006/relationships/slide" Target="/ppt/slides/slide5.xml" Id="R0b1016abacf948e7" /><Relationship Type="http://schemas.openxmlformats.org/officeDocument/2006/relationships/slide" Target="/ppt/slides/slide6.xml" Id="R8423cc37ad424b0b" /><Relationship Type="http://schemas.openxmlformats.org/officeDocument/2006/relationships/slide" Target="/ppt/slides/slide7.xml" Id="R91a210c0a7a348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51404934840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ea8e1c5194a63" /><Relationship Type="http://schemas.openxmlformats.org/officeDocument/2006/relationships/theme" Target="/ppt/slideMasters/theme/theme1.xml" Id="R916b8958717345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ea8e1c5194a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22432b30649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ba5f2618145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a70685b38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eac93646e40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207ce5ddf42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cc65514284d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a5b67a47c4b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