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f8c5eab15b41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cc6bf7dcaa48b4"/>
  </p:sldMasterIdLst>
  <p:sldIdLst>
    <p:sldId xmlns:r="http://schemas.openxmlformats.org/officeDocument/2006/relationships" id="256" r:id="R9e4704a4f7ee47e4"/>
    <p:sldId xmlns:r="http://schemas.openxmlformats.org/officeDocument/2006/relationships" id="257" r:id="Rd1cb88fdacb74496"/>
    <p:sldId xmlns:r="http://schemas.openxmlformats.org/officeDocument/2006/relationships" id="258" r:id="R8b0b905fc5ae4997"/>
    <p:sldId xmlns:r="http://schemas.openxmlformats.org/officeDocument/2006/relationships" id="259" r:id="R1a05fc51c17d4b48"/>
    <p:sldId xmlns:r="http://schemas.openxmlformats.org/officeDocument/2006/relationships" id="260" r:id="Rdcf77c2596dc42bb"/>
    <p:sldId xmlns:r="http://schemas.openxmlformats.org/officeDocument/2006/relationships" id="261" r:id="Ra63dbba5e4b646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cc6bf7dcaa48b4" /><Relationship Type="http://schemas.openxmlformats.org/officeDocument/2006/relationships/slide" Target="/ppt/slides/slide1.xml" Id="R9e4704a4f7ee47e4" /><Relationship Type="http://schemas.openxmlformats.org/officeDocument/2006/relationships/slide" Target="/ppt/slides/slide2.xml" Id="Rd1cb88fdacb74496" /><Relationship Type="http://schemas.openxmlformats.org/officeDocument/2006/relationships/slide" Target="/ppt/slides/slide3.xml" Id="R8b0b905fc5ae4997" /><Relationship Type="http://schemas.openxmlformats.org/officeDocument/2006/relationships/slide" Target="/ppt/slides/slide4.xml" Id="R1a05fc51c17d4b48" /><Relationship Type="http://schemas.openxmlformats.org/officeDocument/2006/relationships/slide" Target="/ppt/slides/slide5.xml" Id="Rdcf77c2596dc42bb" /><Relationship Type="http://schemas.openxmlformats.org/officeDocument/2006/relationships/slide" Target="/ppt/slides/slide6.xml" Id="Ra63dbba5e4b646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8483180c2440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ee2d6db9e4374" /><Relationship Type="http://schemas.openxmlformats.org/officeDocument/2006/relationships/theme" Target="/ppt/slideMasters/theme/theme1.xml" Id="R9f9cdce6231b45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1ee2d6db9e43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7fca0c8c64f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83c8cc3df047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899c14acf40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31baa01cc4c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41e0e494340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871edf4f843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LAB5E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Sluppenvegen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