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e783cecff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9fbf84f694356"/>
  </p:sldMasterIdLst>
  <p:sldIdLst>
    <p:sldId xmlns:r="http://schemas.openxmlformats.org/officeDocument/2006/relationships" id="256" r:id="Rcf29413ce6f945b9"/>
    <p:sldId xmlns:r="http://schemas.openxmlformats.org/officeDocument/2006/relationships" id="257" r:id="R0411b129387e4c36"/>
    <p:sldId xmlns:r="http://schemas.openxmlformats.org/officeDocument/2006/relationships" id="258" r:id="R876cf98e0ab84ece"/>
    <p:sldId xmlns:r="http://schemas.openxmlformats.org/officeDocument/2006/relationships" id="259" r:id="R360454ea272a4c14"/>
    <p:sldId xmlns:r="http://schemas.openxmlformats.org/officeDocument/2006/relationships" id="260" r:id="Rff2df35532174596"/>
    <p:sldId xmlns:r="http://schemas.openxmlformats.org/officeDocument/2006/relationships" id="261" r:id="R1fd48626dde147a7"/>
    <p:sldId xmlns:r="http://schemas.openxmlformats.org/officeDocument/2006/relationships" id="262" r:id="R0e7d14ec7df7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9fbf84f694356" /><Relationship Type="http://schemas.openxmlformats.org/officeDocument/2006/relationships/slide" Target="/ppt/slides/slide1.xml" Id="Rcf29413ce6f945b9" /><Relationship Type="http://schemas.openxmlformats.org/officeDocument/2006/relationships/slide" Target="/ppt/slides/slide2.xml" Id="R0411b129387e4c36" /><Relationship Type="http://schemas.openxmlformats.org/officeDocument/2006/relationships/slide" Target="/ppt/slides/slide3.xml" Id="R876cf98e0ab84ece" /><Relationship Type="http://schemas.openxmlformats.org/officeDocument/2006/relationships/slide" Target="/ppt/slides/slide4.xml" Id="R360454ea272a4c14" /><Relationship Type="http://schemas.openxmlformats.org/officeDocument/2006/relationships/slide" Target="/ppt/slides/slide5.xml" Id="Rff2df35532174596" /><Relationship Type="http://schemas.openxmlformats.org/officeDocument/2006/relationships/slide" Target="/ppt/slides/slide6.xml" Id="R1fd48626dde147a7" /><Relationship Type="http://schemas.openxmlformats.org/officeDocument/2006/relationships/slide" Target="/ppt/slides/slide7.xml" Id="R0e7d14ec7df7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92eebde0742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ac7ff93e94735" /><Relationship Type="http://schemas.openxmlformats.org/officeDocument/2006/relationships/theme" Target="/ppt/slideMasters/theme/theme1.xml" Id="Rd2733e013fed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ac7ff93e947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45a165ac6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a495996c542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03fd54ddc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4b0e9a742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50b99c79b4f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1f19893844f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33b81a5274d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FUNDING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FUNDING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ULLAH WASIM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Lysåskroken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925 355 135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