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acc2733c3f3746b4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990b8e156215452c"/>
  </p:sldMasterIdLst>
  <p:sldIdLst>
    <p:sldId xmlns:r="http://schemas.openxmlformats.org/officeDocument/2006/relationships" id="256" r:id="R3d5e68e6eca3459a"/>
    <p:sldId xmlns:r="http://schemas.openxmlformats.org/officeDocument/2006/relationships" id="257" r:id="Rd1ae3322c378420b"/>
    <p:sldId xmlns:r="http://schemas.openxmlformats.org/officeDocument/2006/relationships" id="258" r:id="Rd5a348c33d804675"/>
    <p:sldId xmlns:r="http://schemas.openxmlformats.org/officeDocument/2006/relationships" id="259" r:id="R8eec4709eaee45b5"/>
    <p:sldId xmlns:r="http://schemas.openxmlformats.org/officeDocument/2006/relationships" id="260" r:id="R0c263a7f4f524968"/>
    <p:sldId xmlns:r="http://schemas.openxmlformats.org/officeDocument/2006/relationships" id="261" r:id="Rf8ea27d37e1c4f86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990b8e156215452c" /><Relationship Type="http://schemas.openxmlformats.org/officeDocument/2006/relationships/slide" Target="/ppt/slides/slide1.xml" Id="R3d5e68e6eca3459a" /><Relationship Type="http://schemas.openxmlformats.org/officeDocument/2006/relationships/slide" Target="/ppt/slides/slide2.xml" Id="Rd1ae3322c378420b" /><Relationship Type="http://schemas.openxmlformats.org/officeDocument/2006/relationships/slide" Target="/ppt/slides/slide3.xml" Id="Rd5a348c33d804675" /><Relationship Type="http://schemas.openxmlformats.org/officeDocument/2006/relationships/slide" Target="/ppt/slides/slide4.xml" Id="R8eec4709eaee45b5" /><Relationship Type="http://schemas.openxmlformats.org/officeDocument/2006/relationships/slide" Target="/ppt/slides/slide5.xml" Id="R0c263a7f4f524968" /><Relationship Type="http://schemas.openxmlformats.org/officeDocument/2006/relationships/slide" Target="/ppt/slides/slide6.xml" Id="Rf8ea27d37e1c4f86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11f29e54baa24eb6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0f6dc8540fe45b8" /><Relationship Type="http://schemas.openxmlformats.org/officeDocument/2006/relationships/theme" Target="/ppt/slideMasters/theme/theme1.xml" Id="R3a5c8440ca89434f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30f6dc8540fe45b8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3bd82d176b840ac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d90d21fdce44196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a00d45a54f94bf2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8ebc08b2743415b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47ccde873544531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8299520502241bb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FUTURE FUNDING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[Slagord – hva vi gjør på én setning]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FUTURE FUNDING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Problemet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[Hvilket problem løser dere?]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 stort/vanlig er problemet?]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koster problemet kunden i dag?]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FUTURE FUNDING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 løsning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produktet/tjenesten]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gjør den unik?]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[Hvilken verdi gir den kunden?]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FUTURE FUNDING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Marked &amp; muligheter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[Målgruppe og markedsstørrelse]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[Trender som spiller i deres favør]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[Konkurransefortrinn]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FUTURE FUNDING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Forretningsmodell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[Hvordan tjener dere penger?]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[Pris / abonnement / margin]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[Viktigste nøkkeltall]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FUTURE FUNDING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La oss ta en prat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Lysåskroken 25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1461 Lørenskog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925 355 135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FUTURE FUNDING AS</a:t>
            </a:r>
          </a:p>
        </p:txBody>
      </p:sp>
    </p:spTree>
  </p:cSld>
  <p:clrMapOvr>
    <a:masterClrMapping xmlns:a="http://schemas.openxmlformats.org/drawingml/2006/main"/>
  </p:clrMapOvr>
</p:sld>
</file>