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b438ff19024d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94ae6d5cc4e60"/>
  </p:sldMasterIdLst>
  <p:sldIdLst>
    <p:sldId xmlns:r="http://schemas.openxmlformats.org/officeDocument/2006/relationships" id="256" r:id="R2999e21b964044af"/>
    <p:sldId xmlns:r="http://schemas.openxmlformats.org/officeDocument/2006/relationships" id="257" r:id="R5335efd9bdf94721"/>
    <p:sldId xmlns:r="http://schemas.openxmlformats.org/officeDocument/2006/relationships" id="258" r:id="R096cbd751ac44680"/>
    <p:sldId xmlns:r="http://schemas.openxmlformats.org/officeDocument/2006/relationships" id="259" r:id="R08bba4b1ef2046ab"/>
    <p:sldId xmlns:r="http://schemas.openxmlformats.org/officeDocument/2006/relationships" id="260" r:id="R1a692c2ee9f04545"/>
    <p:sldId xmlns:r="http://schemas.openxmlformats.org/officeDocument/2006/relationships" id="261" r:id="R16abc7e93f054be9"/>
    <p:sldId xmlns:r="http://schemas.openxmlformats.org/officeDocument/2006/relationships" id="262" r:id="Rf51c7088b8a9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94ae6d5cc4e60" /><Relationship Type="http://schemas.openxmlformats.org/officeDocument/2006/relationships/slide" Target="/ppt/slides/slide1.xml" Id="R2999e21b964044af" /><Relationship Type="http://schemas.openxmlformats.org/officeDocument/2006/relationships/slide" Target="/ppt/slides/slide2.xml" Id="R5335efd9bdf94721" /><Relationship Type="http://schemas.openxmlformats.org/officeDocument/2006/relationships/slide" Target="/ppt/slides/slide3.xml" Id="R096cbd751ac44680" /><Relationship Type="http://schemas.openxmlformats.org/officeDocument/2006/relationships/slide" Target="/ppt/slides/slide4.xml" Id="R08bba4b1ef2046ab" /><Relationship Type="http://schemas.openxmlformats.org/officeDocument/2006/relationships/slide" Target="/ppt/slides/slide5.xml" Id="R1a692c2ee9f04545" /><Relationship Type="http://schemas.openxmlformats.org/officeDocument/2006/relationships/slide" Target="/ppt/slides/slide6.xml" Id="R16abc7e93f054be9" /><Relationship Type="http://schemas.openxmlformats.org/officeDocument/2006/relationships/slide" Target="/ppt/slides/slide7.xml" Id="Rf51c7088b8a9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23968fec9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d6e39ebc4bec" /><Relationship Type="http://schemas.openxmlformats.org/officeDocument/2006/relationships/theme" Target="/ppt/slideMasters/theme/theme1.xml" Id="Rabaec72cdd0b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4d6e39ebc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778d8dae4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1887a8b647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ed9bbb965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6c13be37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7732e0e99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51d0ecddf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9928b49e4b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LIALA AS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1 019 323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ANDVIK 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Austfjordvegen 2575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925 347 124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