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1250e1085c49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5a3dc64f53403d"/>
  </p:sldMasterIdLst>
  <p:sldIdLst>
    <p:sldId xmlns:r="http://schemas.openxmlformats.org/officeDocument/2006/relationships" id="256" r:id="R06061db5ebef4d85"/>
    <p:sldId xmlns:r="http://schemas.openxmlformats.org/officeDocument/2006/relationships" id="257" r:id="Rdbfe0f9cb1864f5a"/>
    <p:sldId xmlns:r="http://schemas.openxmlformats.org/officeDocument/2006/relationships" id="258" r:id="R76ced3f202cb4c91"/>
    <p:sldId xmlns:r="http://schemas.openxmlformats.org/officeDocument/2006/relationships" id="259" r:id="R2742f8fa3a964455"/>
    <p:sldId xmlns:r="http://schemas.openxmlformats.org/officeDocument/2006/relationships" id="260" r:id="Rb95ce4cc1fcd462f"/>
    <p:sldId xmlns:r="http://schemas.openxmlformats.org/officeDocument/2006/relationships" id="261" r:id="R567225acedb74aa8"/>
    <p:sldId xmlns:r="http://schemas.openxmlformats.org/officeDocument/2006/relationships" id="262" r:id="Raf1af3b6d99a48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5a3dc64f53403d" /><Relationship Type="http://schemas.openxmlformats.org/officeDocument/2006/relationships/slide" Target="/ppt/slides/slide1.xml" Id="R06061db5ebef4d85" /><Relationship Type="http://schemas.openxmlformats.org/officeDocument/2006/relationships/slide" Target="/ppt/slides/slide2.xml" Id="Rdbfe0f9cb1864f5a" /><Relationship Type="http://schemas.openxmlformats.org/officeDocument/2006/relationships/slide" Target="/ppt/slides/slide3.xml" Id="R76ced3f202cb4c91" /><Relationship Type="http://schemas.openxmlformats.org/officeDocument/2006/relationships/slide" Target="/ppt/slides/slide4.xml" Id="R2742f8fa3a964455" /><Relationship Type="http://schemas.openxmlformats.org/officeDocument/2006/relationships/slide" Target="/ppt/slides/slide5.xml" Id="Rb95ce4cc1fcd462f" /><Relationship Type="http://schemas.openxmlformats.org/officeDocument/2006/relationships/slide" Target="/ppt/slides/slide6.xml" Id="R567225acedb74aa8" /><Relationship Type="http://schemas.openxmlformats.org/officeDocument/2006/relationships/slide" Target="/ppt/slides/slide7.xml" Id="Raf1af3b6d99a48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45eade85794f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8ea19c2bc4bc3" /><Relationship Type="http://schemas.openxmlformats.org/officeDocument/2006/relationships/theme" Target="/ppt/slideMasters/theme/theme1.xml" Id="R9787b52cf1fe47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98ea19c2bc4b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8685da41448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eda8153f24c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cfb84b8784c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7cfa5246145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ea3c1f9cf49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bd5ec5ce34f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3c2b2d10a4a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STAVIK INVEST AS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943 246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2 856 256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3 016 266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MADS AKSEL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Mads Strand, Stavikbakken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1462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925 347 035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