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0a461c5bd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02ce0586e4f73"/>
  </p:sldMasterIdLst>
  <p:sldIdLst>
    <p:sldId xmlns:r="http://schemas.openxmlformats.org/officeDocument/2006/relationships" id="256" r:id="R12a58be7e27d4c64"/>
    <p:sldId xmlns:r="http://schemas.openxmlformats.org/officeDocument/2006/relationships" id="257" r:id="R69b47c6991d34ba8"/>
    <p:sldId xmlns:r="http://schemas.openxmlformats.org/officeDocument/2006/relationships" id="258" r:id="R31998bd3b5ff4df1"/>
    <p:sldId xmlns:r="http://schemas.openxmlformats.org/officeDocument/2006/relationships" id="259" r:id="R1489c134f806485d"/>
    <p:sldId xmlns:r="http://schemas.openxmlformats.org/officeDocument/2006/relationships" id="260" r:id="R141549d39ac8489c"/>
    <p:sldId xmlns:r="http://schemas.openxmlformats.org/officeDocument/2006/relationships" id="261" r:id="Rd01025edf48b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02ce0586e4f73" /><Relationship Type="http://schemas.openxmlformats.org/officeDocument/2006/relationships/slide" Target="/ppt/slides/slide1.xml" Id="R12a58be7e27d4c64" /><Relationship Type="http://schemas.openxmlformats.org/officeDocument/2006/relationships/slide" Target="/ppt/slides/slide2.xml" Id="R69b47c6991d34ba8" /><Relationship Type="http://schemas.openxmlformats.org/officeDocument/2006/relationships/slide" Target="/ppt/slides/slide3.xml" Id="R31998bd3b5ff4df1" /><Relationship Type="http://schemas.openxmlformats.org/officeDocument/2006/relationships/slide" Target="/ppt/slides/slide4.xml" Id="R1489c134f806485d" /><Relationship Type="http://schemas.openxmlformats.org/officeDocument/2006/relationships/slide" Target="/ppt/slides/slide5.xml" Id="R141549d39ac8489c" /><Relationship Type="http://schemas.openxmlformats.org/officeDocument/2006/relationships/slide" Target="/ppt/slides/slide6.xml" Id="Rd01025edf48b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d32995e15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0b9f419ea4a45" /><Relationship Type="http://schemas.openxmlformats.org/officeDocument/2006/relationships/theme" Target="/ppt/slideMasters/theme/theme1.xml" Id="Rdd136635c3b2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0b9f419ea4a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b30a8ebca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9a857a1a46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6ee745f1c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d2f93ee2e41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411c622d2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565064fd244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Mads Strand, Stavikbakken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925 347 035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