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b20d7656cb47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43e2a2e3144706"/>
  </p:sldMasterIdLst>
  <p:sldIdLst>
    <p:sldId xmlns:r="http://schemas.openxmlformats.org/officeDocument/2006/relationships" id="256" r:id="R5c01881859a844d1"/>
    <p:sldId xmlns:r="http://schemas.openxmlformats.org/officeDocument/2006/relationships" id="257" r:id="R2233dd0015374ee8"/>
    <p:sldId xmlns:r="http://schemas.openxmlformats.org/officeDocument/2006/relationships" id="258" r:id="R2c4834fdb40745e0"/>
    <p:sldId xmlns:r="http://schemas.openxmlformats.org/officeDocument/2006/relationships" id="259" r:id="Re03bcf54871343a7"/>
    <p:sldId xmlns:r="http://schemas.openxmlformats.org/officeDocument/2006/relationships" id="260" r:id="R265094b4afee4b28"/>
    <p:sldId xmlns:r="http://schemas.openxmlformats.org/officeDocument/2006/relationships" id="261" r:id="R6e3cabba54884900"/>
    <p:sldId xmlns:r="http://schemas.openxmlformats.org/officeDocument/2006/relationships" id="262" r:id="Raccec27b607240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43e2a2e3144706" /><Relationship Type="http://schemas.openxmlformats.org/officeDocument/2006/relationships/slide" Target="/ppt/slides/slide1.xml" Id="R5c01881859a844d1" /><Relationship Type="http://schemas.openxmlformats.org/officeDocument/2006/relationships/slide" Target="/ppt/slides/slide2.xml" Id="R2233dd0015374ee8" /><Relationship Type="http://schemas.openxmlformats.org/officeDocument/2006/relationships/slide" Target="/ppt/slides/slide3.xml" Id="R2c4834fdb40745e0" /><Relationship Type="http://schemas.openxmlformats.org/officeDocument/2006/relationships/slide" Target="/ppt/slides/slide4.xml" Id="Re03bcf54871343a7" /><Relationship Type="http://schemas.openxmlformats.org/officeDocument/2006/relationships/slide" Target="/ppt/slides/slide5.xml" Id="R265094b4afee4b28" /><Relationship Type="http://schemas.openxmlformats.org/officeDocument/2006/relationships/slide" Target="/ppt/slides/slide6.xml" Id="R6e3cabba54884900" /><Relationship Type="http://schemas.openxmlformats.org/officeDocument/2006/relationships/slide" Target="/ppt/slides/slide7.xml" Id="Raccec27b607240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39d94fb1c74a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41dfdf7024013" /><Relationship Type="http://schemas.openxmlformats.org/officeDocument/2006/relationships/theme" Target="/ppt/slideMasters/theme/theme1.xml" Id="R8e3062e71d184e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641dfdf70240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6a74712f647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a44bd14fd48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1eafc441a4b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fea95050f44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22a098ed74e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15256180648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6096c39d243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RANDI COCO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COCO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COCO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COCO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COCO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COCO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12 620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COCO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HOLSTHENRIKSEN INVEST AS  –  59,2 %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 BERGSPREKKEN HOLDING AS  –  26,9 %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NORDMANN AS  –  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BIGONE HOLDING AS  –  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COCO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925 337 803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COCO AS</a:t>
            </a:r>
          </a:p>
        </p:txBody>
      </p:sp>
    </p:spTree>
  </p:cSld>
  <p:clrMapOvr>
    <a:masterClrMapping xmlns:a="http://schemas.openxmlformats.org/drawingml/2006/main"/>
  </p:clrMapOvr>
</p:sld>
</file>