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286464e8c24c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0156bc81524c87"/>
  </p:sldMasterIdLst>
  <p:sldIdLst>
    <p:sldId xmlns:r="http://schemas.openxmlformats.org/officeDocument/2006/relationships" id="256" r:id="R4e89f41e312f4216"/>
    <p:sldId xmlns:r="http://schemas.openxmlformats.org/officeDocument/2006/relationships" id="257" r:id="R66708df4790542b5"/>
    <p:sldId xmlns:r="http://schemas.openxmlformats.org/officeDocument/2006/relationships" id="258" r:id="Rb79a0d31d9d4434a"/>
    <p:sldId xmlns:r="http://schemas.openxmlformats.org/officeDocument/2006/relationships" id="259" r:id="Rf41bc19165b94bd6"/>
    <p:sldId xmlns:r="http://schemas.openxmlformats.org/officeDocument/2006/relationships" id="260" r:id="Rc24eab86c6054f85"/>
    <p:sldId xmlns:r="http://schemas.openxmlformats.org/officeDocument/2006/relationships" id="261" r:id="Rd1e5dfb5bfd9422d"/>
    <p:sldId xmlns:r="http://schemas.openxmlformats.org/officeDocument/2006/relationships" id="262" r:id="R4ff772a275154a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156bc81524c87" /><Relationship Type="http://schemas.openxmlformats.org/officeDocument/2006/relationships/slide" Target="/ppt/slides/slide1.xml" Id="R4e89f41e312f4216" /><Relationship Type="http://schemas.openxmlformats.org/officeDocument/2006/relationships/slide" Target="/ppt/slides/slide2.xml" Id="R66708df4790542b5" /><Relationship Type="http://schemas.openxmlformats.org/officeDocument/2006/relationships/slide" Target="/ppt/slides/slide3.xml" Id="Rb79a0d31d9d4434a" /><Relationship Type="http://schemas.openxmlformats.org/officeDocument/2006/relationships/slide" Target="/ppt/slides/slide4.xml" Id="Rf41bc19165b94bd6" /><Relationship Type="http://schemas.openxmlformats.org/officeDocument/2006/relationships/slide" Target="/ppt/slides/slide5.xml" Id="Rc24eab86c6054f85" /><Relationship Type="http://schemas.openxmlformats.org/officeDocument/2006/relationships/slide" Target="/ppt/slides/slide6.xml" Id="Rd1e5dfb5bfd9422d" /><Relationship Type="http://schemas.openxmlformats.org/officeDocument/2006/relationships/slide" Target="/ppt/slides/slide7.xml" Id="R4ff772a275154a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713733cb6140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8ed32f2be48ef" /><Relationship Type="http://schemas.openxmlformats.org/officeDocument/2006/relationships/theme" Target="/ppt/slideMasters/theme/theme1.xml" Id="Refc07693ca0d48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28ed32f2be48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4e58025834e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bd2795e4d43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d098c816241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59c9824f14d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cfb65e5cc4d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2492183d34b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e67a7ba1c41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1-2 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1-2 TRE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16 341 156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534 563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452 793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1 917 347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5 494 783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CHO AS  –  72,1 %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LEDANG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BAGRON HOLDING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Oredalsveien 127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1613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925 337 498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