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5802f1d56345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8ac34779194871"/>
  </p:sldMasterIdLst>
  <p:sldIdLst>
    <p:sldId xmlns:r="http://schemas.openxmlformats.org/officeDocument/2006/relationships" id="256" r:id="R339db5ffd41147a2"/>
    <p:sldId xmlns:r="http://schemas.openxmlformats.org/officeDocument/2006/relationships" id="257" r:id="R1157e130e93f4235"/>
    <p:sldId xmlns:r="http://schemas.openxmlformats.org/officeDocument/2006/relationships" id="258" r:id="R5d50b47975c84c03"/>
    <p:sldId xmlns:r="http://schemas.openxmlformats.org/officeDocument/2006/relationships" id="259" r:id="R6f3c547443614b62"/>
    <p:sldId xmlns:r="http://schemas.openxmlformats.org/officeDocument/2006/relationships" id="260" r:id="Rcf64a670e90141ed"/>
    <p:sldId xmlns:r="http://schemas.openxmlformats.org/officeDocument/2006/relationships" id="261" r:id="Rb1a0dd17500b45ca"/>
    <p:sldId xmlns:r="http://schemas.openxmlformats.org/officeDocument/2006/relationships" id="262" r:id="R3dcbc14be28548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8ac34779194871" /><Relationship Type="http://schemas.openxmlformats.org/officeDocument/2006/relationships/slide" Target="/ppt/slides/slide1.xml" Id="R339db5ffd41147a2" /><Relationship Type="http://schemas.openxmlformats.org/officeDocument/2006/relationships/slide" Target="/ppt/slides/slide2.xml" Id="R1157e130e93f4235" /><Relationship Type="http://schemas.openxmlformats.org/officeDocument/2006/relationships/slide" Target="/ppt/slides/slide3.xml" Id="R5d50b47975c84c03" /><Relationship Type="http://schemas.openxmlformats.org/officeDocument/2006/relationships/slide" Target="/ppt/slides/slide4.xml" Id="R6f3c547443614b62" /><Relationship Type="http://schemas.openxmlformats.org/officeDocument/2006/relationships/slide" Target="/ppt/slides/slide5.xml" Id="Rcf64a670e90141ed" /><Relationship Type="http://schemas.openxmlformats.org/officeDocument/2006/relationships/slide" Target="/ppt/slides/slide6.xml" Id="Rb1a0dd17500b45ca" /><Relationship Type="http://schemas.openxmlformats.org/officeDocument/2006/relationships/slide" Target="/ppt/slides/slide7.xml" Id="R3dcbc14be28548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05afc2ab9a4f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0499e13fe94347" /><Relationship Type="http://schemas.openxmlformats.org/officeDocument/2006/relationships/theme" Target="/ppt/slideMasters/theme/theme1.xml" Id="R18aef4056c5a4a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0499e13fe943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5f83d2834a41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9ca77711ea49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f04563f04a41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97fc1879ec465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51688ec7bb44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cf3b99c9784fa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7c4a7ee0fb40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TØRDAL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TØRDAL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TØRDAL HOLDING AS ble etablert [år] og holder til i Grimstad.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TØRDAL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TØRDAL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TØRDAL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−45 368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13 059 255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21 384 038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21 422 568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TØRDAL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TØRDAL SONDRE SANDEN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TØRDAL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Markveien 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4876 Grimstad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925 332 003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TØRDAL HOLDING AS</a:t>
            </a:r>
          </a:p>
        </p:txBody>
      </p:sp>
    </p:spTree>
  </p:cSld>
  <p:clrMapOvr>
    <a:masterClrMapping xmlns:a="http://schemas.openxmlformats.org/drawingml/2006/main"/>
  </p:clrMapOvr>
</p:sld>
</file>