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e35fe1b0c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474b90d9d4dc1"/>
  </p:sldMasterIdLst>
  <p:sldIdLst>
    <p:sldId xmlns:r="http://schemas.openxmlformats.org/officeDocument/2006/relationships" id="256" r:id="R81d69551788c4765"/>
    <p:sldId xmlns:r="http://schemas.openxmlformats.org/officeDocument/2006/relationships" id="257" r:id="R897c3550af284fd2"/>
    <p:sldId xmlns:r="http://schemas.openxmlformats.org/officeDocument/2006/relationships" id="258" r:id="R6b1d45f49dc149a6"/>
    <p:sldId xmlns:r="http://schemas.openxmlformats.org/officeDocument/2006/relationships" id="259" r:id="R1c6a162e705f4189"/>
    <p:sldId xmlns:r="http://schemas.openxmlformats.org/officeDocument/2006/relationships" id="260" r:id="R503769683c984eb5"/>
    <p:sldId xmlns:r="http://schemas.openxmlformats.org/officeDocument/2006/relationships" id="261" r:id="R76437ecc0b5f46b4"/>
    <p:sldId xmlns:r="http://schemas.openxmlformats.org/officeDocument/2006/relationships" id="262" r:id="R50e36ea3aa51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474b90d9d4dc1" /><Relationship Type="http://schemas.openxmlformats.org/officeDocument/2006/relationships/slide" Target="/ppt/slides/slide1.xml" Id="R81d69551788c4765" /><Relationship Type="http://schemas.openxmlformats.org/officeDocument/2006/relationships/slide" Target="/ppt/slides/slide2.xml" Id="R897c3550af284fd2" /><Relationship Type="http://schemas.openxmlformats.org/officeDocument/2006/relationships/slide" Target="/ppt/slides/slide3.xml" Id="R6b1d45f49dc149a6" /><Relationship Type="http://schemas.openxmlformats.org/officeDocument/2006/relationships/slide" Target="/ppt/slides/slide4.xml" Id="R1c6a162e705f4189" /><Relationship Type="http://schemas.openxmlformats.org/officeDocument/2006/relationships/slide" Target="/ppt/slides/slide5.xml" Id="R503769683c984eb5" /><Relationship Type="http://schemas.openxmlformats.org/officeDocument/2006/relationships/slide" Target="/ppt/slides/slide6.xml" Id="R76437ecc0b5f46b4" /><Relationship Type="http://schemas.openxmlformats.org/officeDocument/2006/relationships/slide" Target="/ppt/slides/slide7.xml" Id="R50e36ea3aa51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f262e338e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bbacddf34062" /><Relationship Type="http://schemas.openxmlformats.org/officeDocument/2006/relationships/theme" Target="/ppt/slideMasters/theme/theme1.xml" Id="R584de542b4a4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0bbacddf3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bc23d6578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92508e5f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b7955df3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d9e1e7a1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46fe8be3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36ee91df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a2db61972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