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ccfa11be743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5b7210471e4eaa"/>
  </p:sldMasterIdLst>
  <p:sldIdLst>
    <p:sldId xmlns:r="http://schemas.openxmlformats.org/officeDocument/2006/relationships" id="256" r:id="Raaaf8a477ebd478a"/>
    <p:sldId xmlns:r="http://schemas.openxmlformats.org/officeDocument/2006/relationships" id="257" r:id="R3b5229ae727e4e06"/>
    <p:sldId xmlns:r="http://schemas.openxmlformats.org/officeDocument/2006/relationships" id="258" r:id="Rf568740367f24e6a"/>
    <p:sldId xmlns:r="http://schemas.openxmlformats.org/officeDocument/2006/relationships" id="259" r:id="R99b298c27738438b"/>
    <p:sldId xmlns:r="http://schemas.openxmlformats.org/officeDocument/2006/relationships" id="260" r:id="Rac3be11e4c444346"/>
    <p:sldId xmlns:r="http://schemas.openxmlformats.org/officeDocument/2006/relationships" id="261" r:id="R628e2e2ca13d4e1e"/>
    <p:sldId xmlns:r="http://schemas.openxmlformats.org/officeDocument/2006/relationships" id="262" r:id="Reccd164b2392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b7210471e4eaa" /><Relationship Type="http://schemas.openxmlformats.org/officeDocument/2006/relationships/slide" Target="/ppt/slides/slide1.xml" Id="Raaaf8a477ebd478a" /><Relationship Type="http://schemas.openxmlformats.org/officeDocument/2006/relationships/slide" Target="/ppt/slides/slide2.xml" Id="R3b5229ae727e4e06" /><Relationship Type="http://schemas.openxmlformats.org/officeDocument/2006/relationships/slide" Target="/ppt/slides/slide3.xml" Id="Rf568740367f24e6a" /><Relationship Type="http://schemas.openxmlformats.org/officeDocument/2006/relationships/slide" Target="/ppt/slides/slide4.xml" Id="R99b298c27738438b" /><Relationship Type="http://schemas.openxmlformats.org/officeDocument/2006/relationships/slide" Target="/ppt/slides/slide5.xml" Id="Rac3be11e4c444346" /><Relationship Type="http://schemas.openxmlformats.org/officeDocument/2006/relationships/slide" Target="/ppt/slides/slide6.xml" Id="R628e2e2ca13d4e1e" /><Relationship Type="http://schemas.openxmlformats.org/officeDocument/2006/relationships/slide" Target="/ppt/slides/slide7.xml" Id="Reccd164b2392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a16bb8a68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5963566514ffa" /><Relationship Type="http://schemas.openxmlformats.org/officeDocument/2006/relationships/theme" Target="/ppt/slideMasters/theme/theme1.xml" Id="Ra93cce8e32ac42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a5963566514f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8bb795fa74e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e833a538349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6b9d7b8b443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d9251ecd5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666fe3fd6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63cdf7fbe42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ba21cef345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RØYDALEN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PEDER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