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e6eb48aea344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1e78c44f234486"/>
  </p:sldMasterIdLst>
  <p:sldIdLst>
    <p:sldId xmlns:r="http://schemas.openxmlformats.org/officeDocument/2006/relationships" id="256" r:id="R7cf435233bea4ced"/>
    <p:sldId xmlns:r="http://schemas.openxmlformats.org/officeDocument/2006/relationships" id="257" r:id="R4ed81f1669d84c3c"/>
    <p:sldId xmlns:r="http://schemas.openxmlformats.org/officeDocument/2006/relationships" id="258" r:id="Rd4cb095c632f4200"/>
    <p:sldId xmlns:r="http://schemas.openxmlformats.org/officeDocument/2006/relationships" id="259" r:id="R8a61b79c29ae40d0"/>
    <p:sldId xmlns:r="http://schemas.openxmlformats.org/officeDocument/2006/relationships" id="260" r:id="R8982e57f934942ac"/>
    <p:sldId xmlns:r="http://schemas.openxmlformats.org/officeDocument/2006/relationships" id="261" r:id="Rf11d0863e17b4d70"/>
    <p:sldId xmlns:r="http://schemas.openxmlformats.org/officeDocument/2006/relationships" id="262" r:id="R74d3cffdb85e4a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e78c44f234486" /><Relationship Type="http://schemas.openxmlformats.org/officeDocument/2006/relationships/slide" Target="/ppt/slides/slide1.xml" Id="R7cf435233bea4ced" /><Relationship Type="http://schemas.openxmlformats.org/officeDocument/2006/relationships/slide" Target="/ppt/slides/slide2.xml" Id="R4ed81f1669d84c3c" /><Relationship Type="http://schemas.openxmlformats.org/officeDocument/2006/relationships/slide" Target="/ppt/slides/slide3.xml" Id="Rd4cb095c632f4200" /><Relationship Type="http://schemas.openxmlformats.org/officeDocument/2006/relationships/slide" Target="/ppt/slides/slide4.xml" Id="R8a61b79c29ae40d0" /><Relationship Type="http://schemas.openxmlformats.org/officeDocument/2006/relationships/slide" Target="/ppt/slides/slide5.xml" Id="R8982e57f934942ac" /><Relationship Type="http://schemas.openxmlformats.org/officeDocument/2006/relationships/slide" Target="/ppt/slides/slide6.xml" Id="Rf11d0863e17b4d70" /><Relationship Type="http://schemas.openxmlformats.org/officeDocument/2006/relationships/slide" Target="/ppt/slides/slide7.xml" Id="R74d3cffdb85e4a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4314d3a6014e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6c0b550b64e4a" /><Relationship Type="http://schemas.openxmlformats.org/officeDocument/2006/relationships/theme" Target="/ppt/slideMasters/theme/theme1.xml" Id="R15a34bd6650a44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d6c0b550b64e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b26b206344c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98a1247044b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e83f692d248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f6aad1b124b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fbe8f66f044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8c93e783245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b0b7a47b34c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JANMID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JANMID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JANMID AS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JANMID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JANMID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JANMID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497 431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1 025 199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JANMID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RICHARD ALVÆR MIDTGÅRD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JANMID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Richard Midtgård, Sjosidevegen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925 294 667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JANMID AS</a:t>
            </a:r>
          </a:p>
        </p:txBody>
      </p:sp>
    </p:spTree>
  </p:cSld>
  <p:clrMapOvr>
    <a:masterClrMapping xmlns:a="http://schemas.openxmlformats.org/drawingml/2006/main"/>
  </p:clrMapOvr>
</p:sld>
</file>