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0088269af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d12e7fdb54ac7"/>
  </p:sldMasterIdLst>
  <p:sldIdLst>
    <p:sldId xmlns:r="http://schemas.openxmlformats.org/officeDocument/2006/relationships" id="256" r:id="Re99dbd02649743b0"/>
    <p:sldId xmlns:r="http://schemas.openxmlformats.org/officeDocument/2006/relationships" id="257" r:id="R02eedbadf4694232"/>
    <p:sldId xmlns:r="http://schemas.openxmlformats.org/officeDocument/2006/relationships" id="258" r:id="Rb88950e42d1f450e"/>
    <p:sldId xmlns:r="http://schemas.openxmlformats.org/officeDocument/2006/relationships" id="259" r:id="Rf37d312ab6fc4cc1"/>
    <p:sldId xmlns:r="http://schemas.openxmlformats.org/officeDocument/2006/relationships" id="260" r:id="R89273b2b14144072"/>
    <p:sldId xmlns:r="http://schemas.openxmlformats.org/officeDocument/2006/relationships" id="261" r:id="R84a423ae0bb64b6d"/>
    <p:sldId xmlns:r="http://schemas.openxmlformats.org/officeDocument/2006/relationships" id="262" r:id="R74f4b19d0ee3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d12e7fdb54ac7" /><Relationship Type="http://schemas.openxmlformats.org/officeDocument/2006/relationships/slide" Target="/ppt/slides/slide1.xml" Id="Re99dbd02649743b0" /><Relationship Type="http://schemas.openxmlformats.org/officeDocument/2006/relationships/slide" Target="/ppt/slides/slide2.xml" Id="R02eedbadf4694232" /><Relationship Type="http://schemas.openxmlformats.org/officeDocument/2006/relationships/slide" Target="/ppt/slides/slide3.xml" Id="Rb88950e42d1f450e" /><Relationship Type="http://schemas.openxmlformats.org/officeDocument/2006/relationships/slide" Target="/ppt/slides/slide4.xml" Id="Rf37d312ab6fc4cc1" /><Relationship Type="http://schemas.openxmlformats.org/officeDocument/2006/relationships/slide" Target="/ppt/slides/slide5.xml" Id="R89273b2b14144072" /><Relationship Type="http://schemas.openxmlformats.org/officeDocument/2006/relationships/slide" Target="/ppt/slides/slide6.xml" Id="R84a423ae0bb64b6d" /><Relationship Type="http://schemas.openxmlformats.org/officeDocument/2006/relationships/slide" Target="/ppt/slides/slide7.xml" Id="R74f4b19d0ee3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a8957cb8f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bb185ba9b4b18" /><Relationship Type="http://schemas.openxmlformats.org/officeDocument/2006/relationships/theme" Target="/ppt/slideMasters/theme/theme1.xml" Id="R2f0dc30ab40b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bb185ba9b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ba872848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5fb1f53b6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a61a00afc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4a079266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acadb548644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a7fa33b6746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f42c3989946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6 199 370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71 748 328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925 288 063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