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7f0bdb03fc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ead3c99aa94bc5"/>
  </p:sldMasterIdLst>
  <p:sldIdLst>
    <p:sldId xmlns:r="http://schemas.openxmlformats.org/officeDocument/2006/relationships" id="256" r:id="Rf02e650320f14dce"/>
    <p:sldId xmlns:r="http://schemas.openxmlformats.org/officeDocument/2006/relationships" id="257" r:id="Ra49a8d610f9b418b"/>
    <p:sldId xmlns:r="http://schemas.openxmlformats.org/officeDocument/2006/relationships" id="258" r:id="R82004d4660024965"/>
    <p:sldId xmlns:r="http://schemas.openxmlformats.org/officeDocument/2006/relationships" id="259" r:id="Ree827c4e7ee3441b"/>
    <p:sldId xmlns:r="http://schemas.openxmlformats.org/officeDocument/2006/relationships" id="260" r:id="R86e1e380148440dc"/>
    <p:sldId xmlns:r="http://schemas.openxmlformats.org/officeDocument/2006/relationships" id="261" r:id="R6ca7081806ed47d8"/>
    <p:sldId xmlns:r="http://schemas.openxmlformats.org/officeDocument/2006/relationships" id="262" r:id="R1a037480921040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ad3c99aa94bc5" /><Relationship Type="http://schemas.openxmlformats.org/officeDocument/2006/relationships/slide" Target="/ppt/slides/slide1.xml" Id="Rf02e650320f14dce" /><Relationship Type="http://schemas.openxmlformats.org/officeDocument/2006/relationships/slide" Target="/ppt/slides/slide2.xml" Id="Ra49a8d610f9b418b" /><Relationship Type="http://schemas.openxmlformats.org/officeDocument/2006/relationships/slide" Target="/ppt/slides/slide3.xml" Id="R82004d4660024965" /><Relationship Type="http://schemas.openxmlformats.org/officeDocument/2006/relationships/slide" Target="/ppt/slides/slide4.xml" Id="Ree827c4e7ee3441b" /><Relationship Type="http://schemas.openxmlformats.org/officeDocument/2006/relationships/slide" Target="/ppt/slides/slide5.xml" Id="R86e1e380148440dc" /><Relationship Type="http://schemas.openxmlformats.org/officeDocument/2006/relationships/slide" Target="/ppt/slides/slide6.xml" Id="R6ca7081806ed47d8" /><Relationship Type="http://schemas.openxmlformats.org/officeDocument/2006/relationships/slide" Target="/ppt/slides/slide7.xml" Id="R1a037480921040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1502fc007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5f7f5d6e84051" /><Relationship Type="http://schemas.openxmlformats.org/officeDocument/2006/relationships/theme" Target="/ppt/slideMasters/theme/theme1.xml" Id="R17f09bf162a4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5f7f5d6e8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3c56efe2b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f6d5a7a33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d0582ab52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ec70695c048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0df788743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9dc5d5863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21eea9510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ÅLØYA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−44 619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BRUNVATNE ØREVIK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Brunvatne Ørevik, 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925 282 170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ÅLØYA INVEST AS</a:t>
            </a:r>
          </a:p>
        </p:txBody>
      </p:sp>
    </p:spTree>
  </p:cSld>
  <p:clrMapOvr>
    <a:masterClrMapping xmlns:a="http://schemas.openxmlformats.org/drawingml/2006/main"/>
  </p:clrMapOvr>
</p:sld>
</file>