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9e22f894f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d9ce91f0a4ee7"/>
  </p:sldMasterIdLst>
  <p:sldIdLst>
    <p:sldId xmlns:r="http://schemas.openxmlformats.org/officeDocument/2006/relationships" id="256" r:id="Rfab8c10710704af5"/>
    <p:sldId xmlns:r="http://schemas.openxmlformats.org/officeDocument/2006/relationships" id="257" r:id="R9f864a1257bc4254"/>
    <p:sldId xmlns:r="http://schemas.openxmlformats.org/officeDocument/2006/relationships" id="258" r:id="Ra75e41d55a05449d"/>
    <p:sldId xmlns:r="http://schemas.openxmlformats.org/officeDocument/2006/relationships" id="259" r:id="R637627759fe84748"/>
    <p:sldId xmlns:r="http://schemas.openxmlformats.org/officeDocument/2006/relationships" id="260" r:id="R69bd20b5a8bb4a02"/>
    <p:sldId xmlns:r="http://schemas.openxmlformats.org/officeDocument/2006/relationships" id="261" r:id="Rc59b58f0e75f4079"/>
    <p:sldId xmlns:r="http://schemas.openxmlformats.org/officeDocument/2006/relationships" id="262" r:id="R997ab1da9fb4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d9ce91f0a4ee7" /><Relationship Type="http://schemas.openxmlformats.org/officeDocument/2006/relationships/slide" Target="/ppt/slides/slide1.xml" Id="Rfab8c10710704af5" /><Relationship Type="http://schemas.openxmlformats.org/officeDocument/2006/relationships/slide" Target="/ppt/slides/slide2.xml" Id="R9f864a1257bc4254" /><Relationship Type="http://schemas.openxmlformats.org/officeDocument/2006/relationships/slide" Target="/ppt/slides/slide3.xml" Id="Ra75e41d55a05449d" /><Relationship Type="http://schemas.openxmlformats.org/officeDocument/2006/relationships/slide" Target="/ppt/slides/slide4.xml" Id="R637627759fe84748" /><Relationship Type="http://schemas.openxmlformats.org/officeDocument/2006/relationships/slide" Target="/ppt/slides/slide5.xml" Id="R69bd20b5a8bb4a02" /><Relationship Type="http://schemas.openxmlformats.org/officeDocument/2006/relationships/slide" Target="/ppt/slides/slide6.xml" Id="Rc59b58f0e75f4079" /><Relationship Type="http://schemas.openxmlformats.org/officeDocument/2006/relationships/slide" Target="/ppt/slides/slide7.xml" Id="R997ab1da9fb4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d9df25834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ac160fc44982" /><Relationship Type="http://schemas.openxmlformats.org/officeDocument/2006/relationships/theme" Target="/ppt/slideMasters/theme/theme1.xml" Id="Rb695536abd22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8ac160fc4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30850d69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c5e7bf8b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694e7eb2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55bb631bb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2ab62aff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9cb0b416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dc4fdaab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