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8f3c0a16f44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8d4bac3ac488a"/>
  </p:sldMasterIdLst>
  <p:sldIdLst>
    <p:sldId xmlns:r="http://schemas.openxmlformats.org/officeDocument/2006/relationships" id="256" r:id="R2ae43f938109493e"/>
    <p:sldId xmlns:r="http://schemas.openxmlformats.org/officeDocument/2006/relationships" id="257" r:id="R64a7416e3c2c4ef9"/>
    <p:sldId xmlns:r="http://schemas.openxmlformats.org/officeDocument/2006/relationships" id="258" r:id="Rf10ac91b6ea6467c"/>
    <p:sldId xmlns:r="http://schemas.openxmlformats.org/officeDocument/2006/relationships" id="259" r:id="R4d497a509da84053"/>
    <p:sldId xmlns:r="http://schemas.openxmlformats.org/officeDocument/2006/relationships" id="260" r:id="Ra1f564ef134a4c0e"/>
    <p:sldId xmlns:r="http://schemas.openxmlformats.org/officeDocument/2006/relationships" id="261" r:id="R1c3ecc7a03a8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8d4bac3ac488a" /><Relationship Type="http://schemas.openxmlformats.org/officeDocument/2006/relationships/slide" Target="/ppt/slides/slide1.xml" Id="R2ae43f938109493e" /><Relationship Type="http://schemas.openxmlformats.org/officeDocument/2006/relationships/slide" Target="/ppt/slides/slide2.xml" Id="R64a7416e3c2c4ef9" /><Relationship Type="http://schemas.openxmlformats.org/officeDocument/2006/relationships/slide" Target="/ppt/slides/slide3.xml" Id="Rf10ac91b6ea6467c" /><Relationship Type="http://schemas.openxmlformats.org/officeDocument/2006/relationships/slide" Target="/ppt/slides/slide4.xml" Id="R4d497a509da84053" /><Relationship Type="http://schemas.openxmlformats.org/officeDocument/2006/relationships/slide" Target="/ppt/slides/slide5.xml" Id="Ra1f564ef134a4c0e" /><Relationship Type="http://schemas.openxmlformats.org/officeDocument/2006/relationships/slide" Target="/ppt/slides/slide6.xml" Id="R1c3ecc7a03a8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b41ee15bd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b7777d0a469a" /><Relationship Type="http://schemas.openxmlformats.org/officeDocument/2006/relationships/theme" Target="/ppt/slideMasters/theme/theme1.xml" Id="R40a235373cce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0b7777d0a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f90e7d761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3b677d560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486a9678b48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dddb9cf664b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3e8594b47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d546cff2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CRESPO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Nora Anker-Rasch, Balchens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925 273 074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CRESPO AS</a:t>
            </a:r>
          </a:p>
        </p:txBody>
      </p:sp>
    </p:spTree>
  </p:cSld>
  <p:clrMapOvr>
    <a:masterClrMapping xmlns:a="http://schemas.openxmlformats.org/drawingml/2006/main"/>
  </p:clrMapOvr>
</p:sld>
</file>