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36347a854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b975283f946d4"/>
  </p:sldMasterIdLst>
  <p:sldIdLst>
    <p:sldId xmlns:r="http://schemas.openxmlformats.org/officeDocument/2006/relationships" id="256" r:id="R065ab071bb83417e"/>
    <p:sldId xmlns:r="http://schemas.openxmlformats.org/officeDocument/2006/relationships" id="257" r:id="R442f1b174cae453e"/>
    <p:sldId xmlns:r="http://schemas.openxmlformats.org/officeDocument/2006/relationships" id="258" r:id="Rf9e8204f7fe644a6"/>
    <p:sldId xmlns:r="http://schemas.openxmlformats.org/officeDocument/2006/relationships" id="259" r:id="R1449c780aea546f7"/>
    <p:sldId xmlns:r="http://schemas.openxmlformats.org/officeDocument/2006/relationships" id="260" r:id="Rcba878109a874ca4"/>
    <p:sldId xmlns:r="http://schemas.openxmlformats.org/officeDocument/2006/relationships" id="261" r:id="Ref9e24156cae413a"/>
    <p:sldId xmlns:r="http://schemas.openxmlformats.org/officeDocument/2006/relationships" id="262" r:id="Raeaac42fb24b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b975283f946d4" /><Relationship Type="http://schemas.openxmlformats.org/officeDocument/2006/relationships/slide" Target="/ppt/slides/slide1.xml" Id="R065ab071bb83417e" /><Relationship Type="http://schemas.openxmlformats.org/officeDocument/2006/relationships/slide" Target="/ppt/slides/slide2.xml" Id="R442f1b174cae453e" /><Relationship Type="http://schemas.openxmlformats.org/officeDocument/2006/relationships/slide" Target="/ppt/slides/slide3.xml" Id="Rf9e8204f7fe644a6" /><Relationship Type="http://schemas.openxmlformats.org/officeDocument/2006/relationships/slide" Target="/ppt/slides/slide4.xml" Id="R1449c780aea546f7" /><Relationship Type="http://schemas.openxmlformats.org/officeDocument/2006/relationships/slide" Target="/ppt/slides/slide5.xml" Id="Rcba878109a874ca4" /><Relationship Type="http://schemas.openxmlformats.org/officeDocument/2006/relationships/slide" Target="/ppt/slides/slide6.xml" Id="Ref9e24156cae413a" /><Relationship Type="http://schemas.openxmlformats.org/officeDocument/2006/relationships/slide" Target="/ppt/slides/slide7.xml" Id="Raeaac42fb24b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e446cc8c8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7f0a41e224c74" /><Relationship Type="http://schemas.openxmlformats.org/officeDocument/2006/relationships/theme" Target="/ppt/slideMasters/theme/theme1.xml" Id="R5fbc636c81e5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7f0a41e22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aede124d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d6c7d867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259a765a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7cdc3ad0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0cfe656a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d2eeebb6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c39653f85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