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99df7a3bce45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683163e6fe432b"/>
  </p:sldMasterIdLst>
  <p:sldIdLst>
    <p:sldId xmlns:r="http://schemas.openxmlformats.org/officeDocument/2006/relationships" id="256" r:id="R5094e2f89dae4b53"/>
    <p:sldId xmlns:r="http://schemas.openxmlformats.org/officeDocument/2006/relationships" id="257" r:id="R6227c022bdca4481"/>
    <p:sldId xmlns:r="http://schemas.openxmlformats.org/officeDocument/2006/relationships" id="258" r:id="R979c94ebf8494cac"/>
    <p:sldId xmlns:r="http://schemas.openxmlformats.org/officeDocument/2006/relationships" id="259" r:id="R26d0798e52e64fe6"/>
    <p:sldId xmlns:r="http://schemas.openxmlformats.org/officeDocument/2006/relationships" id="260" r:id="R7dd5b26b1ae44a86"/>
    <p:sldId xmlns:r="http://schemas.openxmlformats.org/officeDocument/2006/relationships" id="261" r:id="Ra5bb16deeded43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683163e6fe432b" /><Relationship Type="http://schemas.openxmlformats.org/officeDocument/2006/relationships/slide" Target="/ppt/slides/slide1.xml" Id="R5094e2f89dae4b53" /><Relationship Type="http://schemas.openxmlformats.org/officeDocument/2006/relationships/slide" Target="/ppt/slides/slide2.xml" Id="R6227c022bdca4481" /><Relationship Type="http://schemas.openxmlformats.org/officeDocument/2006/relationships/slide" Target="/ppt/slides/slide3.xml" Id="R979c94ebf8494cac" /><Relationship Type="http://schemas.openxmlformats.org/officeDocument/2006/relationships/slide" Target="/ppt/slides/slide4.xml" Id="R26d0798e52e64fe6" /><Relationship Type="http://schemas.openxmlformats.org/officeDocument/2006/relationships/slide" Target="/ppt/slides/slide5.xml" Id="R7dd5b26b1ae44a86" /><Relationship Type="http://schemas.openxmlformats.org/officeDocument/2006/relationships/slide" Target="/ppt/slides/slide6.xml" Id="Ra5bb16deeded43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25b1e760024f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6e0ec590947ab" /><Relationship Type="http://schemas.openxmlformats.org/officeDocument/2006/relationships/theme" Target="/ppt/slideMasters/theme/theme1.xml" Id="R04b8fc4727c84e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46e0ec590947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c9c5d79d240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dc36088df4e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f8db3a00b4b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c57a6ae0a4e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9bb1819a34b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9dec1379044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Investorforum Nordmøre AS, 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925 272 833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