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90deb49f8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c64055303e4d99"/>
  </p:sldMasterIdLst>
  <p:sldIdLst>
    <p:sldId xmlns:r="http://schemas.openxmlformats.org/officeDocument/2006/relationships" id="256" r:id="R7535fb9bd34e4088"/>
    <p:sldId xmlns:r="http://schemas.openxmlformats.org/officeDocument/2006/relationships" id="257" r:id="R85420e3a24854046"/>
    <p:sldId xmlns:r="http://schemas.openxmlformats.org/officeDocument/2006/relationships" id="258" r:id="Rb9d494113bdc481a"/>
    <p:sldId xmlns:r="http://schemas.openxmlformats.org/officeDocument/2006/relationships" id="259" r:id="R6fb37e4a107f4bc2"/>
    <p:sldId xmlns:r="http://schemas.openxmlformats.org/officeDocument/2006/relationships" id="260" r:id="Rd3918ae1c77445b8"/>
    <p:sldId xmlns:r="http://schemas.openxmlformats.org/officeDocument/2006/relationships" id="261" r:id="Re5f90f142ca14b29"/>
    <p:sldId xmlns:r="http://schemas.openxmlformats.org/officeDocument/2006/relationships" id="262" r:id="R96ffb27efccb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64055303e4d99" /><Relationship Type="http://schemas.openxmlformats.org/officeDocument/2006/relationships/slide" Target="/ppt/slides/slide1.xml" Id="R7535fb9bd34e4088" /><Relationship Type="http://schemas.openxmlformats.org/officeDocument/2006/relationships/slide" Target="/ppt/slides/slide2.xml" Id="R85420e3a24854046" /><Relationship Type="http://schemas.openxmlformats.org/officeDocument/2006/relationships/slide" Target="/ppt/slides/slide3.xml" Id="Rb9d494113bdc481a" /><Relationship Type="http://schemas.openxmlformats.org/officeDocument/2006/relationships/slide" Target="/ppt/slides/slide4.xml" Id="R6fb37e4a107f4bc2" /><Relationship Type="http://schemas.openxmlformats.org/officeDocument/2006/relationships/slide" Target="/ppt/slides/slide5.xml" Id="Rd3918ae1c77445b8" /><Relationship Type="http://schemas.openxmlformats.org/officeDocument/2006/relationships/slide" Target="/ppt/slides/slide6.xml" Id="Re5f90f142ca14b29" /><Relationship Type="http://schemas.openxmlformats.org/officeDocument/2006/relationships/slide" Target="/ppt/slides/slide7.xml" Id="R96ffb27efccb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b6a2fed17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a64cb9fed4e2a" /><Relationship Type="http://schemas.openxmlformats.org/officeDocument/2006/relationships/theme" Target="/ppt/slideMasters/theme/theme1.xml" Id="Rc422dbb3ba70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a64cb9fed4e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082b5672f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8088e4542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fd7fb44a4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1f729839a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5e8b9eff2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889fa3f50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c2a456249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74 140 694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