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82e7aecbf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df79756264d60"/>
  </p:sldMasterIdLst>
  <p:sldIdLst>
    <p:sldId xmlns:r="http://schemas.openxmlformats.org/officeDocument/2006/relationships" id="256" r:id="R68aa80f218134234"/>
    <p:sldId xmlns:r="http://schemas.openxmlformats.org/officeDocument/2006/relationships" id="257" r:id="R2140485600c64bc3"/>
    <p:sldId xmlns:r="http://schemas.openxmlformats.org/officeDocument/2006/relationships" id="258" r:id="R324b8526b9644d01"/>
    <p:sldId xmlns:r="http://schemas.openxmlformats.org/officeDocument/2006/relationships" id="259" r:id="Rf413700874004418"/>
    <p:sldId xmlns:r="http://schemas.openxmlformats.org/officeDocument/2006/relationships" id="260" r:id="Ra022acde6a7942a1"/>
    <p:sldId xmlns:r="http://schemas.openxmlformats.org/officeDocument/2006/relationships" id="261" r:id="R07ef083a9df2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df79756264d60" /><Relationship Type="http://schemas.openxmlformats.org/officeDocument/2006/relationships/slide" Target="/ppt/slides/slide1.xml" Id="R68aa80f218134234" /><Relationship Type="http://schemas.openxmlformats.org/officeDocument/2006/relationships/slide" Target="/ppt/slides/slide2.xml" Id="R2140485600c64bc3" /><Relationship Type="http://schemas.openxmlformats.org/officeDocument/2006/relationships/slide" Target="/ppt/slides/slide3.xml" Id="R324b8526b9644d01" /><Relationship Type="http://schemas.openxmlformats.org/officeDocument/2006/relationships/slide" Target="/ppt/slides/slide4.xml" Id="Rf413700874004418" /><Relationship Type="http://schemas.openxmlformats.org/officeDocument/2006/relationships/slide" Target="/ppt/slides/slide5.xml" Id="Ra022acde6a7942a1" /><Relationship Type="http://schemas.openxmlformats.org/officeDocument/2006/relationships/slide" Target="/ppt/slides/slide6.xml" Id="R07ef083a9df2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21f64d050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705ea60d4ff1" /><Relationship Type="http://schemas.openxmlformats.org/officeDocument/2006/relationships/theme" Target="/ppt/slideMasters/theme/theme1.xml" Id="Re72a8c47ecf2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e705ea60d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1391aef6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5feb688c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db787df67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d77b39156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02a0e1ecf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d975f8dc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