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e203e9e62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1cb0e027247b3"/>
  </p:sldMasterIdLst>
  <p:sldIdLst>
    <p:sldId xmlns:r="http://schemas.openxmlformats.org/officeDocument/2006/relationships" id="256" r:id="R3e360a8c8355475c"/>
    <p:sldId xmlns:r="http://schemas.openxmlformats.org/officeDocument/2006/relationships" id="257" r:id="R6f0aeb69f8244d6f"/>
    <p:sldId xmlns:r="http://schemas.openxmlformats.org/officeDocument/2006/relationships" id="258" r:id="Rd3f2075b819e4260"/>
    <p:sldId xmlns:r="http://schemas.openxmlformats.org/officeDocument/2006/relationships" id="259" r:id="R531b35f44d3b4b10"/>
    <p:sldId xmlns:r="http://schemas.openxmlformats.org/officeDocument/2006/relationships" id="260" r:id="R6cbca992e4b64369"/>
    <p:sldId xmlns:r="http://schemas.openxmlformats.org/officeDocument/2006/relationships" id="261" r:id="Rfab13e27addb473f"/>
    <p:sldId xmlns:r="http://schemas.openxmlformats.org/officeDocument/2006/relationships" id="262" r:id="Re1d16df879dc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1cb0e027247b3" /><Relationship Type="http://schemas.openxmlformats.org/officeDocument/2006/relationships/slide" Target="/ppt/slides/slide1.xml" Id="R3e360a8c8355475c" /><Relationship Type="http://schemas.openxmlformats.org/officeDocument/2006/relationships/slide" Target="/ppt/slides/slide2.xml" Id="R6f0aeb69f8244d6f" /><Relationship Type="http://schemas.openxmlformats.org/officeDocument/2006/relationships/slide" Target="/ppt/slides/slide3.xml" Id="Rd3f2075b819e4260" /><Relationship Type="http://schemas.openxmlformats.org/officeDocument/2006/relationships/slide" Target="/ppt/slides/slide4.xml" Id="R531b35f44d3b4b10" /><Relationship Type="http://schemas.openxmlformats.org/officeDocument/2006/relationships/slide" Target="/ppt/slides/slide5.xml" Id="R6cbca992e4b64369" /><Relationship Type="http://schemas.openxmlformats.org/officeDocument/2006/relationships/slide" Target="/ppt/slides/slide6.xml" Id="Rfab13e27addb473f" /><Relationship Type="http://schemas.openxmlformats.org/officeDocument/2006/relationships/slide" Target="/ppt/slides/slide7.xml" Id="Re1d16df879dc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04af8710c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b7652c2346b4" /><Relationship Type="http://schemas.openxmlformats.org/officeDocument/2006/relationships/theme" Target="/ppt/slideMasters/theme/theme1.xml" Id="Rfb3326c37e10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0b7652c23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6388ac856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6c542b25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0cf0c491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1d1d4a461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08de3df8a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c2adf5c4e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113c2f0f6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108 994 568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110 962 731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OLE CHR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