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5f77c0b3c543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b4680e44134c1c"/>
  </p:sldMasterIdLst>
  <p:sldIdLst>
    <p:sldId xmlns:r="http://schemas.openxmlformats.org/officeDocument/2006/relationships" id="256" r:id="R609eaff2d6084272"/>
    <p:sldId xmlns:r="http://schemas.openxmlformats.org/officeDocument/2006/relationships" id="257" r:id="R3840ffa6ba0d4269"/>
    <p:sldId xmlns:r="http://schemas.openxmlformats.org/officeDocument/2006/relationships" id="258" r:id="R94f5a9bd7e0540f6"/>
    <p:sldId xmlns:r="http://schemas.openxmlformats.org/officeDocument/2006/relationships" id="259" r:id="R222dab50dfe74907"/>
    <p:sldId xmlns:r="http://schemas.openxmlformats.org/officeDocument/2006/relationships" id="260" r:id="R8aa50e0231c64324"/>
    <p:sldId xmlns:r="http://schemas.openxmlformats.org/officeDocument/2006/relationships" id="261" r:id="R1df7392e7f1949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b4680e44134c1c" /><Relationship Type="http://schemas.openxmlformats.org/officeDocument/2006/relationships/slide" Target="/ppt/slides/slide1.xml" Id="R609eaff2d6084272" /><Relationship Type="http://schemas.openxmlformats.org/officeDocument/2006/relationships/slide" Target="/ppt/slides/slide2.xml" Id="R3840ffa6ba0d4269" /><Relationship Type="http://schemas.openxmlformats.org/officeDocument/2006/relationships/slide" Target="/ppt/slides/slide3.xml" Id="R94f5a9bd7e0540f6" /><Relationship Type="http://schemas.openxmlformats.org/officeDocument/2006/relationships/slide" Target="/ppt/slides/slide4.xml" Id="R222dab50dfe74907" /><Relationship Type="http://schemas.openxmlformats.org/officeDocument/2006/relationships/slide" Target="/ppt/slides/slide5.xml" Id="R8aa50e0231c64324" /><Relationship Type="http://schemas.openxmlformats.org/officeDocument/2006/relationships/slide" Target="/ppt/slides/slide6.xml" Id="R1df7392e7f1949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0f20093ae24d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5cedc24b74506" /><Relationship Type="http://schemas.openxmlformats.org/officeDocument/2006/relationships/theme" Target="/ppt/slideMasters/theme/theme1.xml" Id="Rdfa96c83170b49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b5cedc24b745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94bff65a343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9d6e281054a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f2e2c90894e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bbf1af09046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2e32818344d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d4c0dc4e944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GENERALS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GENERALS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GENERALS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GENERALS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GENERALS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GENERALS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Velliveien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925 263 559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GENERALS INVEST AS</a:t>
            </a:r>
          </a:p>
        </p:txBody>
      </p:sp>
    </p:spTree>
  </p:cSld>
  <p:clrMapOvr>
    <a:masterClrMapping xmlns:a="http://schemas.openxmlformats.org/drawingml/2006/main"/>
  </p:clrMapOvr>
</p:sld>
</file>