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23ab5e2c0545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5000c448444ab9"/>
  </p:sldMasterIdLst>
  <p:sldIdLst>
    <p:sldId xmlns:r="http://schemas.openxmlformats.org/officeDocument/2006/relationships" id="256" r:id="R7ee4eb4cd71c4ade"/>
    <p:sldId xmlns:r="http://schemas.openxmlformats.org/officeDocument/2006/relationships" id="257" r:id="Rb7f7a4585eca4c16"/>
    <p:sldId xmlns:r="http://schemas.openxmlformats.org/officeDocument/2006/relationships" id="258" r:id="R8ca0fc380f804563"/>
    <p:sldId xmlns:r="http://schemas.openxmlformats.org/officeDocument/2006/relationships" id="259" r:id="R4f3d9b8e04d34efc"/>
    <p:sldId xmlns:r="http://schemas.openxmlformats.org/officeDocument/2006/relationships" id="260" r:id="R3718d9107bfc4764"/>
    <p:sldId xmlns:r="http://schemas.openxmlformats.org/officeDocument/2006/relationships" id="261" r:id="R9e81892bd0f043f9"/>
    <p:sldId xmlns:r="http://schemas.openxmlformats.org/officeDocument/2006/relationships" id="262" r:id="Raa07cf3b967f4d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5000c448444ab9" /><Relationship Type="http://schemas.openxmlformats.org/officeDocument/2006/relationships/slide" Target="/ppt/slides/slide1.xml" Id="R7ee4eb4cd71c4ade" /><Relationship Type="http://schemas.openxmlformats.org/officeDocument/2006/relationships/slide" Target="/ppt/slides/slide2.xml" Id="Rb7f7a4585eca4c16" /><Relationship Type="http://schemas.openxmlformats.org/officeDocument/2006/relationships/slide" Target="/ppt/slides/slide3.xml" Id="R8ca0fc380f804563" /><Relationship Type="http://schemas.openxmlformats.org/officeDocument/2006/relationships/slide" Target="/ppt/slides/slide4.xml" Id="R4f3d9b8e04d34efc" /><Relationship Type="http://schemas.openxmlformats.org/officeDocument/2006/relationships/slide" Target="/ppt/slides/slide5.xml" Id="R3718d9107bfc4764" /><Relationship Type="http://schemas.openxmlformats.org/officeDocument/2006/relationships/slide" Target="/ppt/slides/slide6.xml" Id="R9e81892bd0f043f9" /><Relationship Type="http://schemas.openxmlformats.org/officeDocument/2006/relationships/slide" Target="/ppt/slides/slide7.xml" Id="Raa07cf3b967f4d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cfd57f09c948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c9ba55e99c4013" /><Relationship Type="http://schemas.openxmlformats.org/officeDocument/2006/relationships/theme" Target="/ppt/slideMasters/theme/theme1.xml" Id="Rddccad7d15df4f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ec9ba55e99c40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8fc037624342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d62330ea1f47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d65d8398244c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d628eb83a047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050b2b5864f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b89433cde640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e3e476bce4e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STIANSTI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STIANSTI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STIANSTI AS ble etablert [år] og holder til i Hundvåg.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STIANSTI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STIANSTI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STIANSTI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−29 819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−199 183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573 469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1 821 595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STIANSTI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RØISLAND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STIANSTI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Stian Røisland, Skipsbygger Hærems vei 19B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4077 Hundvåg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925 262 285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STIANSTI AS</a:t>
            </a:r>
          </a:p>
        </p:txBody>
      </p:sp>
    </p:spTree>
  </p:cSld>
  <p:clrMapOvr>
    <a:masterClrMapping xmlns:a="http://schemas.openxmlformats.org/drawingml/2006/main"/>
  </p:clrMapOvr>
</p:sld>
</file>