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1e117e2900d482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152e3a68700439f"/>
  </p:sldMasterIdLst>
  <p:sldIdLst>
    <p:sldId xmlns:r="http://schemas.openxmlformats.org/officeDocument/2006/relationships" id="256" r:id="R51beb416f5b940b8"/>
    <p:sldId xmlns:r="http://schemas.openxmlformats.org/officeDocument/2006/relationships" id="257" r:id="R2b295b832c364e54"/>
    <p:sldId xmlns:r="http://schemas.openxmlformats.org/officeDocument/2006/relationships" id="258" r:id="Re8558e99cf2c40e7"/>
    <p:sldId xmlns:r="http://schemas.openxmlformats.org/officeDocument/2006/relationships" id="259" r:id="R2986b11d9c4b48ac"/>
    <p:sldId xmlns:r="http://schemas.openxmlformats.org/officeDocument/2006/relationships" id="260" r:id="R596274a5aa934472"/>
    <p:sldId xmlns:r="http://schemas.openxmlformats.org/officeDocument/2006/relationships" id="261" r:id="R1a125635ea504a2c"/>
    <p:sldId xmlns:r="http://schemas.openxmlformats.org/officeDocument/2006/relationships" id="262" r:id="R92ed086236dc402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152e3a68700439f" /><Relationship Type="http://schemas.openxmlformats.org/officeDocument/2006/relationships/slide" Target="/ppt/slides/slide1.xml" Id="R51beb416f5b940b8" /><Relationship Type="http://schemas.openxmlformats.org/officeDocument/2006/relationships/slide" Target="/ppt/slides/slide2.xml" Id="R2b295b832c364e54" /><Relationship Type="http://schemas.openxmlformats.org/officeDocument/2006/relationships/slide" Target="/ppt/slides/slide3.xml" Id="Re8558e99cf2c40e7" /><Relationship Type="http://schemas.openxmlformats.org/officeDocument/2006/relationships/slide" Target="/ppt/slides/slide4.xml" Id="R2986b11d9c4b48ac" /><Relationship Type="http://schemas.openxmlformats.org/officeDocument/2006/relationships/slide" Target="/ppt/slides/slide5.xml" Id="R596274a5aa934472" /><Relationship Type="http://schemas.openxmlformats.org/officeDocument/2006/relationships/slide" Target="/ppt/slides/slide6.xml" Id="R1a125635ea504a2c" /><Relationship Type="http://schemas.openxmlformats.org/officeDocument/2006/relationships/slide" Target="/ppt/slides/slide7.xml" Id="R92ed086236dc402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c59946098cb463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fda08495adb493b" /><Relationship Type="http://schemas.openxmlformats.org/officeDocument/2006/relationships/theme" Target="/ppt/slideMasters/theme/theme1.xml" Id="Rd8b9c52b2a69436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fda08495adb493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62cd8983c81453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04efb527f764bb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62a5105baae401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d1022025f364ff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bc1ecbcf18a42a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3dd7aa03226477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245e0c8d343406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FAL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FAL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FAL INVEST AS ble etablert [år] og holder til i Bergen.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FAL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FAL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FAL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−23 843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1 949 372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1 614 296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8 235 507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FAL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FREDRIK ADVOCAAT LUND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FAL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Kalfarlien 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5022 Bergen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925 262 145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FAL INVEST AS</a:t>
            </a:r>
          </a:p>
        </p:txBody>
      </p:sp>
    </p:spTree>
  </p:cSld>
  <p:clrMapOvr>
    <a:masterClrMapping xmlns:a="http://schemas.openxmlformats.org/drawingml/2006/main"/>
  </p:clrMapOvr>
</p:sld>
</file>