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ca0aeca52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59f22ed4d45cd"/>
  </p:sldMasterIdLst>
  <p:sldIdLst>
    <p:sldId xmlns:r="http://schemas.openxmlformats.org/officeDocument/2006/relationships" id="256" r:id="Rd683e5412cf14229"/>
    <p:sldId xmlns:r="http://schemas.openxmlformats.org/officeDocument/2006/relationships" id="257" r:id="R381f609f822f4071"/>
    <p:sldId xmlns:r="http://schemas.openxmlformats.org/officeDocument/2006/relationships" id="258" r:id="R6330690ffb17407c"/>
    <p:sldId xmlns:r="http://schemas.openxmlformats.org/officeDocument/2006/relationships" id="259" r:id="Rbf12aafd99ff48ef"/>
    <p:sldId xmlns:r="http://schemas.openxmlformats.org/officeDocument/2006/relationships" id="260" r:id="Ra8b2766059264ce8"/>
    <p:sldId xmlns:r="http://schemas.openxmlformats.org/officeDocument/2006/relationships" id="261" r:id="R4e841127b7474107"/>
    <p:sldId xmlns:r="http://schemas.openxmlformats.org/officeDocument/2006/relationships" id="262" r:id="Rff84bbdaaa13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59f22ed4d45cd" /><Relationship Type="http://schemas.openxmlformats.org/officeDocument/2006/relationships/slide" Target="/ppt/slides/slide1.xml" Id="Rd683e5412cf14229" /><Relationship Type="http://schemas.openxmlformats.org/officeDocument/2006/relationships/slide" Target="/ppt/slides/slide2.xml" Id="R381f609f822f4071" /><Relationship Type="http://schemas.openxmlformats.org/officeDocument/2006/relationships/slide" Target="/ppt/slides/slide3.xml" Id="R6330690ffb17407c" /><Relationship Type="http://schemas.openxmlformats.org/officeDocument/2006/relationships/slide" Target="/ppt/slides/slide4.xml" Id="Rbf12aafd99ff48ef" /><Relationship Type="http://schemas.openxmlformats.org/officeDocument/2006/relationships/slide" Target="/ppt/slides/slide5.xml" Id="Ra8b2766059264ce8" /><Relationship Type="http://schemas.openxmlformats.org/officeDocument/2006/relationships/slide" Target="/ppt/slides/slide6.xml" Id="R4e841127b7474107" /><Relationship Type="http://schemas.openxmlformats.org/officeDocument/2006/relationships/slide" Target="/ppt/slides/slide7.xml" Id="Rff84bbdaaa13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310039df0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504583444cbf" /><Relationship Type="http://schemas.openxmlformats.org/officeDocument/2006/relationships/theme" Target="/ppt/slideMasters/theme/theme1.xml" Id="R3b5d207320d5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a50458344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f99e50ca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480e9e20941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95c8be6fc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0381ba8cb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bf51b5510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a3fc8257c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5a58b139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17 125 035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VIKINGSTAD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