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2ea3c5dc6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c9c5cbb344d32"/>
  </p:sldMasterIdLst>
  <p:sldIdLst>
    <p:sldId xmlns:r="http://schemas.openxmlformats.org/officeDocument/2006/relationships" id="256" r:id="R37d2f5ea5e3847a1"/>
    <p:sldId xmlns:r="http://schemas.openxmlformats.org/officeDocument/2006/relationships" id="257" r:id="Rbd40cd720e9a4cbd"/>
    <p:sldId xmlns:r="http://schemas.openxmlformats.org/officeDocument/2006/relationships" id="258" r:id="R008e01b0f52d46b9"/>
    <p:sldId xmlns:r="http://schemas.openxmlformats.org/officeDocument/2006/relationships" id="259" r:id="R8f979731a5cd4247"/>
    <p:sldId xmlns:r="http://schemas.openxmlformats.org/officeDocument/2006/relationships" id="260" r:id="R9df27a723fad40e0"/>
    <p:sldId xmlns:r="http://schemas.openxmlformats.org/officeDocument/2006/relationships" id="261" r:id="R903f5a1fc8ce4bcc"/>
    <p:sldId xmlns:r="http://schemas.openxmlformats.org/officeDocument/2006/relationships" id="262" r:id="R7e2cfabc092c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c9c5cbb344d32" /><Relationship Type="http://schemas.openxmlformats.org/officeDocument/2006/relationships/slide" Target="/ppt/slides/slide1.xml" Id="R37d2f5ea5e3847a1" /><Relationship Type="http://schemas.openxmlformats.org/officeDocument/2006/relationships/slide" Target="/ppt/slides/slide2.xml" Id="Rbd40cd720e9a4cbd" /><Relationship Type="http://schemas.openxmlformats.org/officeDocument/2006/relationships/slide" Target="/ppt/slides/slide3.xml" Id="R008e01b0f52d46b9" /><Relationship Type="http://schemas.openxmlformats.org/officeDocument/2006/relationships/slide" Target="/ppt/slides/slide4.xml" Id="R8f979731a5cd4247" /><Relationship Type="http://schemas.openxmlformats.org/officeDocument/2006/relationships/slide" Target="/ppt/slides/slide5.xml" Id="R9df27a723fad40e0" /><Relationship Type="http://schemas.openxmlformats.org/officeDocument/2006/relationships/slide" Target="/ppt/slides/slide6.xml" Id="R903f5a1fc8ce4bcc" /><Relationship Type="http://schemas.openxmlformats.org/officeDocument/2006/relationships/slide" Target="/ppt/slides/slide7.xml" Id="R7e2cfabc092c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e1cb38542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a2f8f5bba471b" /><Relationship Type="http://schemas.openxmlformats.org/officeDocument/2006/relationships/theme" Target="/ppt/slideMasters/theme/theme1.xml" Id="R37a41f759341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a2f8f5bba47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c8fc5d69c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7a3ce13a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c935d497c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282d7e557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a2c2323de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7044c52f5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58c8c982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1 145 782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ØRJAN FUGLESTAD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