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888cf384e54a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46db9d0f444511"/>
  </p:sldMasterIdLst>
  <p:sldIdLst>
    <p:sldId xmlns:r="http://schemas.openxmlformats.org/officeDocument/2006/relationships" id="256" r:id="Rb22f975aea0b4633"/>
    <p:sldId xmlns:r="http://schemas.openxmlformats.org/officeDocument/2006/relationships" id="257" r:id="R7be9119a33064bfb"/>
    <p:sldId xmlns:r="http://schemas.openxmlformats.org/officeDocument/2006/relationships" id="258" r:id="Rce00bc51de2c494f"/>
    <p:sldId xmlns:r="http://schemas.openxmlformats.org/officeDocument/2006/relationships" id="259" r:id="R007eda4e680f44aa"/>
    <p:sldId xmlns:r="http://schemas.openxmlformats.org/officeDocument/2006/relationships" id="260" r:id="R44bc359e977248b9"/>
    <p:sldId xmlns:r="http://schemas.openxmlformats.org/officeDocument/2006/relationships" id="261" r:id="R08274bd688a940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6db9d0f444511" /><Relationship Type="http://schemas.openxmlformats.org/officeDocument/2006/relationships/slide" Target="/ppt/slides/slide1.xml" Id="Rb22f975aea0b4633" /><Relationship Type="http://schemas.openxmlformats.org/officeDocument/2006/relationships/slide" Target="/ppt/slides/slide2.xml" Id="R7be9119a33064bfb" /><Relationship Type="http://schemas.openxmlformats.org/officeDocument/2006/relationships/slide" Target="/ppt/slides/slide3.xml" Id="Rce00bc51de2c494f" /><Relationship Type="http://schemas.openxmlformats.org/officeDocument/2006/relationships/slide" Target="/ppt/slides/slide4.xml" Id="R007eda4e680f44aa" /><Relationship Type="http://schemas.openxmlformats.org/officeDocument/2006/relationships/slide" Target="/ppt/slides/slide5.xml" Id="R44bc359e977248b9" /><Relationship Type="http://schemas.openxmlformats.org/officeDocument/2006/relationships/slide" Target="/ppt/slides/slide6.xml" Id="R08274bd688a940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5780020464d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e4e78677d4fd3" /><Relationship Type="http://schemas.openxmlformats.org/officeDocument/2006/relationships/theme" Target="/ppt/slideMasters/theme/theme1.xml" Id="R526d308edc1642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1e4e78677d4f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330b671714c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af04aa3d349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658ca1f3a45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d1e56042045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f13f56fbb4b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55fdedcff4e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Skårlandsveien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925 255 106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