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67350243fa44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2cf5837cb9451e"/>
  </p:sldMasterIdLst>
  <p:sldIdLst>
    <p:sldId xmlns:r="http://schemas.openxmlformats.org/officeDocument/2006/relationships" id="256" r:id="Rc24fa6a0331a452f"/>
    <p:sldId xmlns:r="http://schemas.openxmlformats.org/officeDocument/2006/relationships" id="257" r:id="R93fdc7f119ce4971"/>
    <p:sldId xmlns:r="http://schemas.openxmlformats.org/officeDocument/2006/relationships" id="258" r:id="R4686dc9430fa40aa"/>
    <p:sldId xmlns:r="http://schemas.openxmlformats.org/officeDocument/2006/relationships" id="259" r:id="Rd49bea386a0c429b"/>
    <p:sldId xmlns:r="http://schemas.openxmlformats.org/officeDocument/2006/relationships" id="260" r:id="R37f61be265f5407c"/>
    <p:sldId xmlns:r="http://schemas.openxmlformats.org/officeDocument/2006/relationships" id="261" r:id="Rb32ac450a28d43a4"/>
    <p:sldId xmlns:r="http://schemas.openxmlformats.org/officeDocument/2006/relationships" id="262" r:id="R6cb07bd28adb46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2cf5837cb9451e" /><Relationship Type="http://schemas.openxmlformats.org/officeDocument/2006/relationships/slide" Target="/ppt/slides/slide1.xml" Id="Rc24fa6a0331a452f" /><Relationship Type="http://schemas.openxmlformats.org/officeDocument/2006/relationships/slide" Target="/ppt/slides/slide2.xml" Id="R93fdc7f119ce4971" /><Relationship Type="http://schemas.openxmlformats.org/officeDocument/2006/relationships/slide" Target="/ppt/slides/slide3.xml" Id="R4686dc9430fa40aa" /><Relationship Type="http://schemas.openxmlformats.org/officeDocument/2006/relationships/slide" Target="/ppt/slides/slide4.xml" Id="Rd49bea386a0c429b" /><Relationship Type="http://schemas.openxmlformats.org/officeDocument/2006/relationships/slide" Target="/ppt/slides/slide5.xml" Id="R37f61be265f5407c" /><Relationship Type="http://schemas.openxmlformats.org/officeDocument/2006/relationships/slide" Target="/ppt/slides/slide6.xml" Id="Rb32ac450a28d43a4" /><Relationship Type="http://schemas.openxmlformats.org/officeDocument/2006/relationships/slide" Target="/ppt/slides/slide7.xml" Id="R6cb07bd28adb46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54c5bedf8e44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5bf7fe12e46f4" /><Relationship Type="http://schemas.openxmlformats.org/officeDocument/2006/relationships/theme" Target="/ppt/slideMasters/theme/theme1.xml" Id="Re0edf81d963a4f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45bf7fe12e46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5ad84f56a47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aee73d81f41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ab78e9bf34b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68af51c344f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fbfe5475d4a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151ad379f46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52de013544e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HEMINGWAY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HEMINGWAY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SKJONG KALEB A JØRGENSEN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Conradis gate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925 252 425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