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07d237cd7047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ad1be5a364f1f"/>
  </p:sldMasterIdLst>
  <p:sldIdLst>
    <p:sldId xmlns:r="http://schemas.openxmlformats.org/officeDocument/2006/relationships" id="256" r:id="R8a28009f9dc54c7b"/>
    <p:sldId xmlns:r="http://schemas.openxmlformats.org/officeDocument/2006/relationships" id="257" r:id="Rd66173ec19d14d25"/>
    <p:sldId xmlns:r="http://schemas.openxmlformats.org/officeDocument/2006/relationships" id="258" r:id="R9463528d2d3f4522"/>
    <p:sldId xmlns:r="http://schemas.openxmlformats.org/officeDocument/2006/relationships" id="259" r:id="R910cc3fc919243b3"/>
    <p:sldId xmlns:r="http://schemas.openxmlformats.org/officeDocument/2006/relationships" id="260" r:id="Rfde5d6745e7648ab"/>
    <p:sldId xmlns:r="http://schemas.openxmlformats.org/officeDocument/2006/relationships" id="261" r:id="Ra0f92b74ce434674"/>
    <p:sldId xmlns:r="http://schemas.openxmlformats.org/officeDocument/2006/relationships" id="262" r:id="Rd78d0199be0f47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ad1be5a364f1f" /><Relationship Type="http://schemas.openxmlformats.org/officeDocument/2006/relationships/slide" Target="/ppt/slides/slide1.xml" Id="R8a28009f9dc54c7b" /><Relationship Type="http://schemas.openxmlformats.org/officeDocument/2006/relationships/slide" Target="/ppt/slides/slide2.xml" Id="Rd66173ec19d14d25" /><Relationship Type="http://schemas.openxmlformats.org/officeDocument/2006/relationships/slide" Target="/ppt/slides/slide3.xml" Id="R9463528d2d3f4522" /><Relationship Type="http://schemas.openxmlformats.org/officeDocument/2006/relationships/slide" Target="/ppt/slides/slide4.xml" Id="R910cc3fc919243b3" /><Relationship Type="http://schemas.openxmlformats.org/officeDocument/2006/relationships/slide" Target="/ppt/slides/slide5.xml" Id="Rfde5d6745e7648ab" /><Relationship Type="http://schemas.openxmlformats.org/officeDocument/2006/relationships/slide" Target="/ppt/slides/slide6.xml" Id="Ra0f92b74ce434674" /><Relationship Type="http://schemas.openxmlformats.org/officeDocument/2006/relationships/slide" Target="/ppt/slides/slide7.xml" Id="Rd78d0199be0f47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9d285ef3b4a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41f46b7b34cef" /><Relationship Type="http://schemas.openxmlformats.org/officeDocument/2006/relationships/theme" Target="/ppt/slideMasters/theme/theme1.xml" Id="R58d61b4af7e5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b41f46b7b3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f8129458441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270589f9240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5f69c31d8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382604d7c43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28aece2e344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4c60500cd4c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411e05aaa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705 896 000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309 240 000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811 354 000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1 330 179 000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35,8 %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925 239 690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