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62e9f3b4f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ab823321b45b5"/>
  </p:sldMasterIdLst>
  <p:sldIdLst>
    <p:sldId xmlns:r="http://schemas.openxmlformats.org/officeDocument/2006/relationships" id="256" r:id="R63cc041873e94906"/>
    <p:sldId xmlns:r="http://schemas.openxmlformats.org/officeDocument/2006/relationships" id="257" r:id="Rdb9c12ad7fbd42b2"/>
    <p:sldId xmlns:r="http://schemas.openxmlformats.org/officeDocument/2006/relationships" id="258" r:id="R7d1366dce6ee4b97"/>
    <p:sldId xmlns:r="http://schemas.openxmlformats.org/officeDocument/2006/relationships" id="259" r:id="Rf5e1b5bb084e46eb"/>
    <p:sldId xmlns:r="http://schemas.openxmlformats.org/officeDocument/2006/relationships" id="260" r:id="Rf67988fb37144b65"/>
    <p:sldId xmlns:r="http://schemas.openxmlformats.org/officeDocument/2006/relationships" id="261" r:id="R069b3223caef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ab823321b45b5" /><Relationship Type="http://schemas.openxmlformats.org/officeDocument/2006/relationships/slide" Target="/ppt/slides/slide1.xml" Id="R63cc041873e94906" /><Relationship Type="http://schemas.openxmlformats.org/officeDocument/2006/relationships/slide" Target="/ppt/slides/slide2.xml" Id="Rdb9c12ad7fbd42b2" /><Relationship Type="http://schemas.openxmlformats.org/officeDocument/2006/relationships/slide" Target="/ppt/slides/slide3.xml" Id="R7d1366dce6ee4b97" /><Relationship Type="http://schemas.openxmlformats.org/officeDocument/2006/relationships/slide" Target="/ppt/slides/slide4.xml" Id="Rf5e1b5bb084e46eb" /><Relationship Type="http://schemas.openxmlformats.org/officeDocument/2006/relationships/slide" Target="/ppt/slides/slide5.xml" Id="Rf67988fb37144b65" /><Relationship Type="http://schemas.openxmlformats.org/officeDocument/2006/relationships/slide" Target="/ppt/slides/slide6.xml" Id="R069b3223caef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d2e794793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e51973f94cb7" /><Relationship Type="http://schemas.openxmlformats.org/officeDocument/2006/relationships/theme" Target="/ppt/slideMasters/theme/theme1.xml" Id="Rdbe4e531ff47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0e51973f9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f4f7ea7a4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37ab9a46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69321e83b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84e7e447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67db6773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6bc2f4422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