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7da93735d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f7469b68d4222"/>
  </p:sldMasterIdLst>
  <p:sldIdLst>
    <p:sldId xmlns:r="http://schemas.openxmlformats.org/officeDocument/2006/relationships" id="256" r:id="R2c687e001e4d4660"/>
    <p:sldId xmlns:r="http://schemas.openxmlformats.org/officeDocument/2006/relationships" id="257" r:id="Rbf701233025648c5"/>
    <p:sldId xmlns:r="http://schemas.openxmlformats.org/officeDocument/2006/relationships" id="258" r:id="R9c3ffa8c8a534a57"/>
    <p:sldId xmlns:r="http://schemas.openxmlformats.org/officeDocument/2006/relationships" id="259" r:id="R23371b9f94334f8e"/>
    <p:sldId xmlns:r="http://schemas.openxmlformats.org/officeDocument/2006/relationships" id="260" r:id="R3f766e74ea864bf0"/>
    <p:sldId xmlns:r="http://schemas.openxmlformats.org/officeDocument/2006/relationships" id="261" r:id="Rccb908ac2f734cc8"/>
    <p:sldId xmlns:r="http://schemas.openxmlformats.org/officeDocument/2006/relationships" id="262" r:id="R74059889cd46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f7469b68d4222" /><Relationship Type="http://schemas.openxmlformats.org/officeDocument/2006/relationships/slide" Target="/ppt/slides/slide1.xml" Id="R2c687e001e4d4660" /><Relationship Type="http://schemas.openxmlformats.org/officeDocument/2006/relationships/slide" Target="/ppt/slides/slide2.xml" Id="Rbf701233025648c5" /><Relationship Type="http://schemas.openxmlformats.org/officeDocument/2006/relationships/slide" Target="/ppt/slides/slide3.xml" Id="R9c3ffa8c8a534a57" /><Relationship Type="http://schemas.openxmlformats.org/officeDocument/2006/relationships/slide" Target="/ppt/slides/slide4.xml" Id="R23371b9f94334f8e" /><Relationship Type="http://schemas.openxmlformats.org/officeDocument/2006/relationships/slide" Target="/ppt/slides/slide5.xml" Id="R3f766e74ea864bf0" /><Relationship Type="http://schemas.openxmlformats.org/officeDocument/2006/relationships/slide" Target="/ppt/slides/slide6.xml" Id="Rccb908ac2f734cc8" /><Relationship Type="http://schemas.openxmlformats.org/officeDocument/2006/relationships/slide" Target="/ppt/slides/slide7.xml" Id="R74059889cd46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9cf723b7a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e0cf3179420f" /><Relationship Type="http://schemas.openxmlformats.org/officeDocument/2006/relationships/theme" Target="/ppt/slideMasters/theme/theme1.xml" Id="R2dd21af71b33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9e0cf3179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632d81e8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d5a9cca6f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674dd3c2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24c1e32f6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b8c05a75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ede11788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98faddc41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