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30b171749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b9a516b9843f5"/>
  </p:sldMasterIdLst>
  <p:sldIdLst>
    <p:sldId xmlns:r="http://schemas.openxmlformats.org/officeDocument/2006/relationships" id="256" r:id="R8075d962f6034eb4"/>
    <p:sldId xmlns:r="http://schemas.openxmlformats.org/officeDocument/2006/relationships" id="257" r:id="R5827bb0bfe374d67"/>
    <p:sldId xmlns:r="http://schemas.openxmlformats.org/officeDocument/2006/relationships" id="258" r:id="Rd6a17a1bcb664e71"/>
    <p:sldId xmlns:r="http://schemas.openxmlformats.org/officeDocument/2006/relationships" id="259" r:id="R1884f803d851422c"/>
    <p:sldId xmlns:r="http://schemas.openxmlformats.org/officeDocument/2006/relationships" id="260" r:id="R7cf0ec13bb254d5f"/>
    <p:sldId xmlns:r="http://schemas.openxmlformats.org/officeDocument/2006/relationships" id="261" r:id="Rcf9f4dcf3d2f4245"/>
    <p:sldId xmlns:r="http://schemas.openxmlformats.org/officeDocument/2006/relationships" id="262" r:id="R4bb891e30d7b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b9a516b9843f5" /><Relationship Type="http://schemas.openxmlformats.org/officeDocument/2006/relationships/slide" Target="/ppt/slides/slide1.xml" Id="R8075d962f6034eb4" /><Relationship Type="http://schemas.openxmlformats.org/officeDocument/2006/relationships/slide" Target="/ppt/slides/slide2.xml" Id="R5827bb0bfe374d67" /><Relationship Type="http://schemas.openxmlformats.org/officeDocument/2006/relationships/slide" Target="/ppt/slides/slide3.xml" Id="Rd6a17a1bcb664e71" /><Relationship Type="http://schemas.openxmlformats.org/officeDocument/2006/relationships/slide" Target="/ppt/slides/slide4.xml" Id="R1884f803d851422c" /><Relationship Type="http://schemas.openxmlformats.org/officeDocument/2006/relationships/slide" Target="/ppt/slides/slide5.xml" Id="R7cf0ec13bb254d5f" /><Relationship Type="http://schemas.openxmlformats.org/officeDocument/2006/relationships/slide" Target="/ppt/slides/slide6.xml" Id="Rcf9f4dcf3d2f4245" /><Relationship Type="http://schemas.openxmlformats.org/officeDocument/2006/relationships/slide" Target="/ppt/slides/slide7.xml" Id="R4bb891e30d7b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08a87c46f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e97d3ff9a4952" /><Relationship Type="http://schemas.openxmlformats.org/officeDocument/2006/relationships/theme" Target="/ppt/slideMasters/theme/theme1.xml" Id="Rdab4d9084677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e97d3ff9a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1e85d6bf346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5d419ea6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07c845f3e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5e14d548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3aa84ee3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c2ecf66ea49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cacfd54aa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LINDHJEM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LINDHJEM INVESTMENT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291 192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433 070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824 993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LINDHJEM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925 223 603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INVESTMENT AS</a:t>
            </a:r>
          </a:p>
        </p:txBody>
      </p:sp>
    </p:spTree>
  </p:cSld>
  <p:clrMapOvr>
    <a:masterClrMapping xmlns:a="http://schemas.openxmlformats.org/drawingml/2006/main"/>
  </p:clrMapOvr>
</p:sld>
</file>