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6f875eae464a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c2e17baf684e72"/>
  </p:sldMasterIdLst>
  <p:sldIdLst>
    <p:sldId xmlns:r="http://schemas.openxmlformats.org/officeDocument/2006/relationships" id="256" r:id="Re48b818061b0490f"/>
    <p:sldId xmlns:r="http://schemas.openxmlformats.org/officeDocument/2006/relationships" id="257" r:id="Rc4a92b015f4546b9"/>
    <p:sldId xmlns:r="http://schemas.openxmlformats.org/officeDocument/2006/relationships" id="258" r:id="Rdd8e380fac6b4ea1"/>
    <p:sldId xmlns:r="http://schemas.openxmlformats.org/officeDocument/2006/relationships" id="259" r:id="R0030313d5a5e4daa"/>
    <p:sldId xmlns:r="http://schemas.openxmlformats.org/officeDocument/2006/relationships" id="260" r:id="R14203dc4b7b64e6a"/>
    <p:sldId xmlns:r="http://schemas.openxmlformats.org/officeDocument/2006/relationships" id="261" r:id="Rdbecb887f6db4e30"/>
    <p:sldId xmlns:r="http://schemas.openxmlformats.org/officeDocument/2006/relationships" id="262" r:id="Rd291d0b3d6dc46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c2e17baf684e72" /><Relationship Type="http://schemas.openxmlformats.org/officeDocument/2006/relationships/slide" Target="/ppt/slides/slide1.xml" Id="Re48b818061b0490f" /><Relationship Type="http://schemas.openxmlformats.org/officeDocument/2006/relationships/slide" Target="/ppt/slides/slide2.xml" Id="Rc4a92b015f4546b9" /><Relationship Type="http://schemas.openxmlformats.org/officeDocument/2006/relationships/slide" Target="/ppt/slides/slide3.xml" Id="Rdd8e380fac6b4ea1" /><Relationship Type="http://schemas.openxmlformats.org/officeDocument/2006/relationships/slide" Target="/ppt/slides/slide4.xml" Id="R0030313d5a5e4daa" /><Relationship Type="http://schemas.openxmlformats.org/officeDocument/2006/relationships/slide" Target="/ppt/slides/slide5.xml" Id="R14203dc4b7b64e6a" /><Relationship Type="http://schemas.openxmlformats.org/officeDocument/2006/relationships/slide" Target="/ppt/slides/slide6.xml" Id="Rdbecb887f6db4e30" /><Relationship Type="http://schemas.openxmlformats.org/officeDocument/2006/relationships/slide" Target="/ppt/slides/slide7.xml" Id="Rd291d0b3d6dc46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959be6cbee4a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6143219744108" /><Relationship Type="http://schemas.openxmlformats.org/officeDocument/2006/relationships/theme" Target="/ppt/slideMasters/theme/theme1.xml" Id="R2215d1c66f484e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861432197441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e3fa3603d41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ce839a5184b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51b4927434d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a06e25fc049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4ebd3e1c741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c00d4cc4748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66469d7dc4a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HETTO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HETTO HOLDING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350 509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789 261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1 103 375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INGOLF 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Koløyvegen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925 217 697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HETTO HOLDING AS</a:t>
            </a:r>
          </a:p>
        </p:txBody>
      </p:sp>
    </p:spTree>
  </p:cSld>
  <p:clrMapOvr>
    <a:masterClrMapping xmlns:a="http://schemas.openxmlformats.org/drawingml/2006/main"/>
  </p:clrMapOvr>
</p:sld>
</file>