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2504c7e2e0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3bf145777e4060"/>
  </p:sldMasterIdLst>
  <p:sldIdLst>
    <p:sldId xmlns:r="http://schemas.openxmlformats.org/officeDocument/2006/relationships" id="256" r:id="R7d7f3155d6b64441"/>
    <p:sldId xmlns:r="http://schemas.openxmlformats.org/officeDocument/2006/relationships" id="257" r:id="R795979f3f51743ec"/>
    <p:sldId xmlns:r="http://schemas.openxmlformats.org/officeDocument/2006/relationships" id="258" r:id="Rae35cac3e18b48dc"/>
    <p:sldId xmlns:r="http://schemas.openxmlformats.org/officeDocument/2006/relationships" id="259" r:id="Ra1b4b851627c4c6e"/>
    <p:sldId xmlns:r="http://schemas.openxmlformats.org/officeDocument/2006/relationships" id="260" r:id="R20343f4ec5a747cf"/>
    <p:sldId xmlns:r="http://schemas.openxmlformats.org/officeDocument/2006/relationships" id="261" r:id="Re9ca93900b4b42cf"/>
    <p:sldId xmlns:r="http://schemas.openxmlformats.org/officeDocument/2006/relationships" id="262" r:id="Rab1b2479bd5948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bf145777e4060" /><Relationship Type="http://schemas.openxmlformats.org/officeDocument/2006/relationships/slide" Target="/ppt/slides/slide1.xml" Id="R7d7f3155d6b64441" /><Relationship Type="http://schemas.openxmlformats.org/officeDocument/2006/relationships/slide" Target="/ppt/slides/slide2.xml" Id="R795979f3f51743ec" /><Relationship Type="http://schemas.openxmlformats.org/officeDocument/2006/relationships/slide" Target="/ppt/slides/slide3.xml" Id="Rae35cac3e18b48dc" /><Relationship Type="http://schemas.openxmlformats.org/officeDocument/2006/relationships/slide" Target="/ppt/slides/slide4.xml" Id="Ra1b4b851627c4c6e" /><Relationship Type="http://schemas.openxmlformats.org/officeDocument/2006/relationships/slide" Target="/ppt/slides/slide5.xml" Id="R20343f4ec5a747cf" /><Relationship Type="http://schemas.openxmlformats.org/officeDocument/2006/relationships/slide" Target="/ppt/slides/slide6.xml" Id="Re9ca93900b4b42cf" /><Relationship Type="http://schemas.openxmlformats.org/officeDocument/2006/relationships/slide" Target="/ppt/slides/slide7.xml" Id="Rab1b2479bd5948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0c7a8a44a40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df8dfc50b4a87" /><Relationship Type="http://schemas.openxmlformats.org/officeDocument/2006/relationships/theme" Target="/ppt/slideMasters/theme/theme1.xml" Id="Rc7d3775a14b64b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adf8dfc50b4a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038c9871845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78c3db9fa40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dd0b289e843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1ac866e0e4b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9472e357c49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509cad5f749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7e255a4c743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JOTE HOLDING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204 927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KJELL-TORODD FITJAR BREMSKAU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Sjoarreset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925 200 980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JOTE HOLDING AS</a:t>
            </a:r>
          </a:p>
        </p:txBody>
      </p:sp>
    </p:spTree>
  </p:cSld>
  <p:clrMapOvr>
    <a:masterClrMapping xmlns:a="http://schemas.openxmlformats.org/drawingml/2006/main"/>
  </p:clrMapOvr>
</p:sld>
</file>