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f40a39800d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ae2c3a5ab1433c"/>
  </p:sldMasterIdLst>
  <p:sldIdLst>
    <p:sldId xmlns:r="http://schemas.openxmlformats.org/officeDocument/2006/relationships" id="256" r:id="R9920e7ab6cf3426d"/>
    <p:sldId xmlns:r="http://schemas.openxmlformats.org/officeDocument/2006/relationships" id="257" r:id="R71b680248a48474e"/>
    <p:sldId xmlns:r="http://schemas.openxmlformats.org/officeDocument/2006/relationships" id="258" r:id="R25ccc6acb81f4fdd"/>
    <p:sldId xmlns:r="http://schemas.openxmlformats.org/officeDocument/2006/relationships" id="259" r:id="R1e803d23fe264b15"/>
    <p:sldId xmlns:r="http://schemas.openxmlformats.org/officeDocument/2006/relationships" id="260" r:id="R7fdbad0866074b8a"/>
    <p:sldId xmlns:r="http://schemas.openxmlformats.org/officeDocument/2006/relationships" id="261" r:id="Raaa1c67f0986433c"/>
    <p:sldId xmlns:r="http://schemas.openxmlformats.org/officeDocument/2006/relationships" id="262" r:id="Rded1709ff374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e2c3a5ab1433c" /><Relationship Type="http://schemas.openxmlformats.org/officeDocument/2006/relationships/slide" Target="/ppt/slides/slide1.xml" Id="R9920e7ab6cf3426d" /><Relationship Type="http://schemas.openxmlformats.org/officeDocument/2006/relationships/slide" Target="/ppt/slides/slide2.xml" Id="R71b680248a48474e" /><Relationship Type="http://schemas.openxmlformats.org/officeDocument/2006/relationships/slide" Target="/ppt/slides/slide3.xml" Id="R25ccc6acb81f4fdd" /><Relationship Type="http://schemas.openxmlformats.org/officeDocument/2006/relationships/slide" Target="/ppt/slides/slide4.xml" Id="R1e803d23fe264b15" /><Relationship Type="http://schemas.openxmlformats.org/officeDocument/2006/relationships/slide" Target="/ppt/slides/slide5.xml" Id="R7fdbad0866074b8a" /><Relationship Type="http://schemas.openxmlformats.org/officeDocument/2006/relationships/slide" Target="/ppt/slides/slide6.xml" Id="Raaa1c67f0986433c" /><Relationship Type="http://schemas.openxmlformats.org/officeDocument/2006/relationships/slide" Target="/ppt/slides/slide7.xml" Id="Rded1709ff374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8415b3b9c41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b8f77784a4b35" /><Relationship Type="http://schemas.openxmlformats.org/officeDocument/2006/relationships/theme" Target="/ppt/slideMasters/theme/theme1.xml" Id="R09bb6c2118ac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9b8f77784a4b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44032802549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1ddc1efa945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5dfbc7f304e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6105c2a9a43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912ca10a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b775f169e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df584f09c43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VIDJU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VIDJU HOLDING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128 420 000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43 944 000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856 209 000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899 800 000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KOMMUNE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KOMMUNE  –  20,6 %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 KOMMUNE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KOMMUNE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NESBYEN KOMMUNE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 KOMMUNE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VIDJU HOLDING AS</a:t>
            </a:r>
          </a:p>
        </p:txBody>
      </p:sp>
    </p:spTree>
  </p:cSld>
  <p:clrMapOvr>
    <a:masterClrMapping xmlns:a="http://schemas.openxmlformats.org/drawingml/2006/main"/>
  </p:clrMapOvr>
</p:sld>
</file>