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f7ca860e5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ced0d163f4eed"/>
  </p:sldMasterIdLst>
  <p:sldIdLst>
    <p:sldId xmlns:r="http://schemas.openxmlformats.org/officeDocument/2006/relationships" id="256" r:id="R3d97381d7c2e45f2"/>
    <p:sldId xmlns:r="http://schemas.openxmlformats.org/officeDocument/2006/relationships" id="257" r:id="R709f3cd50d9f4525"/>
    <p:sldId xmlns:r="http://schemas.openxmlformats.org/officeDocument/2006/relationships" id="258" r:id="R6d92dd9a311443d1"/>
    <p:sldId xmlns:r="http://schemas.openxmlformats.org/officeDocument/2006/relationships" id="259" r:id="Rc77605348dd841d2"/>
    <p:sldId xmlns:r="http://schemas.openxmlformats.org/officeDocument/2006/relationships" id="260" r:id="Rcd7549e566f640e7"/>
    <p:sldId xmlns:r="http://schemas.openxmlformats.org/officeDocument/2006/relationships" id="261" r:id="R9c6359af14374965"/>
    <p:sldId xmlns:r="http://schemas.openxmlformats.org/officeDocument/2006/relationships" id="262" r:id="R5507f13ea83f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ced0d163f4eed" /><Relationship Type="http://schemas.openxmlformats.org/officeDocument/2006/relationships/slide" Target="/ppt/slides/slide1.xml" Id="R3d97381d7c2e45f2" /><Relationship Type="http://schemas.openxmlformats.org/officeDocument/2006/relationships/slide" Target="/ppt/slides/slide2.xml" Id="R709f3cd50d9f4525" /><Relationship Type="http://schemas.openxmlformats.org/officeDocument/2006/relationships/slide" Target="/ppt/slides/slide3.xml" Id="R6d92dd9a311443d1" /><Relationship Type="http://schemas.openxmlformats.org/officeDocument/2006/relationships/slide" Target="/ppt/slides/slide4.xml" Id="Rc77605348dd841d2" /><Relationship Type="http://schemas.openxmlformats.org/officeDocument/2006/relationships/slide" Target="/ppt/slides/slide5.xml" Id="Rcd7549e566f640e7" /><Relationship Type="http://schemas.openxmlformats.org/officeDocument/2006/relationships/slide" Target="/ppt/slides/slide6.xml" Id="R9c6359af14374965" /><Relationship Type="http://schemas.openxmlformats.org/officeDocument/2006/relationships/slide" Target="/ppt/slides/slide7.xml" Id="R5507f13ea83f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8217c0977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d136fddc4549" /><Relationship Type="http://schemas.openxmlformats.org/officeDocument/2006/relationships/theme" Target="/ppt/slideMasters/theme/theme1.xml" Id="R9ba8152589e1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7d136fddc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b6a57368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178ee6df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bde5a4cac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94ae3c081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0babad5b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9abd983c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0bb3ee1fc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7 861 355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65 669 350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95 589 312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HESIOD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MYRMIDON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XENOPHON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