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6b8b0afa54f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800bfa4ab48b2"/>
  </p:sldMasterIdLst>
  <p:sldIdLst>
    <p:sldId xmlns:r="http://schemas.openxmlformats.org/officeDocument/2006/relationships" id="256" r:id="R494e26ab556c4827"/>
    <p:sldId xmlns:r="http://schemas.openxmlformats.org/officeDocument/2006/relationships" id="257" r:id="R9ca5a3a3129143aa"/>
    <p:sldId xmlns:r="http://schemas.openxmlformats.org/officeDocument/2006/relationships" id="258" r:id="R06884b82efa74824"/>
    <p:sldId xmlns:r="http://schemas.openxmlformats.org/officeDocument/2006/relationships" id="259" r:id="Rabd08ce67e114452"/>
    <p:sldId xmlns:r="http://schemas.openxmlformats.org/officeDocument/2006/relationships" id="260" r:id="R092341fe87bc43d3"/>
    <p:sldId xmlns:r="http://schemas.openxmlformats.org/officeDocument/2006/relationships" id="261" r:id="Rffeaea3968354e83"/>
    <p:sldId xmlns:r="http://schemas.openxmlformats.org/officeDocument/2006/relationships" id="262" r:id="Red94ee9c9b91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800bfa4ab48b2" /><Relationship Type="http://schemas.openxmlformats.org/officeDocument/2006/relationships/slide" Target="/ppt/slides/slide1.xml" Id="R494e26ab556c4827" /><Relationship Type="http://schemas.openxmlformats.org/officeDocument/2006/relationships/slide" Target="/ppt/slides/slide2.xml" Id="R9ca5a3a3129143aa" /><Relationship Type="http://schemas.openxmlformats.org/officeDocument/2006/relationships/slide" Target="/ppt/slides/slide3.xml" Id="R06884b82efa74824" /><Relationship Type="http://schemas.openxmlformats.org/officeDocument/2006/relationships/slide" Target="/ppt/slides/slide4.xml" Id="Rabd08ce67e114452" /><Relationship Type="http://schemas.openxmlformats.org/officeDocument/2006/relationships/slide" Target="/ppt/slides/slide5.xml" Id="R092341fe87bc43d3" /><Relationship Type="http://schemas.openxmlformats.org/officeDocument/2006/relationships/slide" Target="/ppt/slides/slide6.xml" Id="Rffeaea3968354e83" /><Relationship Type="http://schemas.openxmlformats.org/officeDocument/2006/relationships/slide" Target="/ppt/slides/slide7.xml" Id="Red94ee9c9b91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eea3c92d84c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8fad5fbef4a0c" /><Relationship Type="http://schemas.openxmlformats.org/officeDocument/2006/relationships/theme" Target="/ppt/slideMasters/theme/theme1.xml" Id="R722feceb8499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8fad5fbef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9d5ca872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131ed4fa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01cd75c714f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e69f01024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b4e3c527e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55542c11e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1eb3f99f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BREIVIKA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REGNSKAP OG RÅDGIVNING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1 453 208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GRETE FJØRTOFT SOMMERVOLD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