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fcedf552544e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438d6644c64f90"/>
  </p:sldMasterIdLst>
  <p:sldIdLst>
    <p:sldId xmlns:r="http://schemas.openxmlformats.org/officeDocument/2006/relationships" id="256" r:id="R411a7868247a48ee"/>
    <p:sldId xmlns:r="http://schemas.openxmlformats.org/officeDocument/2006/relationships" id="257" r:id="Rc7c675e4d69e437f"/>
    <p:sldId xmlns:r="http://schemas.openxmlformats.org/officeDocument/2006/relationships" id="258" r:id="R8b9e2682ad414f9b"/>
    <p:sldId xmlns:r="http://schemas.openxmlformats.org/officeDocument/2006/relationships" id="259" r:id="Rffcc199abf794907"/>
    <p:sldId xmlns:r="http://schemas.openxmlformats.org/officeDocument/2006/relationships" id="260" r:id="R16c7f2a4fdb04eb3"/>
    <p:sldId xmlns:r="http://schemas.openxmlformats.org/officeDocument/2006/relationships" id="261" r:id="R9df56dba8f6e4e1e"/>
    <p:sldId xmlns:r="http://schemas.openxmlformats.org/officeDocument/2006/relationships" id="262" r:id="Rb0ba855d52dd4d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438d6644c64f90" /><Relationship Type="http://schemas.openxmlformats.org/officeDocument/2006/relationships/slide" Target="/ppt/slides/slide1.xml" Id="R411a7868247a48ee" /><Relationship Type="http://schemas.openxmlformats.org/officeDocument/2006/relationships/slide" Target="/ppt/slides/slide2.xml" Id="Rc7c675e4d69e437f" /><Relationship Type="http://schemas.openxmlformats.org/officeDocument/2006/relationships/slide" Target="/ppt/slides/slide3.xml" Id="R8b9e2682ad414f9b" /><Relationship Type="http://schemas.openxmlformats.org/officeDocument/2006/relationships/slide" Target="/ppt/slides/slide4.xml" Id="Rffcc199abf794907" /><Relationship Type="http://schemas.openxmlformats.org/officeDocument/2006/relationships/slide" Target="/ppt/slides/slide5.xml" Id="R16c7f2a4fdb04eb3" /><Relationship Type="http://schemas.openxmlformats.org/officeDocument/2006/relationships/slide" Target="/ppt/slides/slide6.xml" Id="R9df56dba8f6e4e1e" /><Relationship Type="http://schemas.openxmlformats.org/officeDocument/2006/relationships/slide" Target="/ppt/slides/slide7.xml" Id="Rb0ba855d52dd4d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d2dc575f5f4e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ae67d191b4b34" /><Relationship Type="http://schemas.openxmlformats.org/officeDocument/2006/relationships/theme" Target="/ppt/slideMasters/theme/theme1.xml" Id="R1cb5216d692c49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aae67d191b4b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213c9e0d64e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8a8a0695340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ba5f42bbd48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ab82dd16646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430102be547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dabed7b5245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9f3f85e464c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ORKLA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ORKLA REVISJON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30 532 919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1 172 922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521 974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3 149 483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10 595 273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KEPTI AS  –  44,4 %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 ENGEN  –  27,8 %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TERJE INGDAL  –  27,8 %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Rosten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7075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925 180 386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REVISJON AS</a:t>
            </a:r>
          </a:p>
        </p:txBody>
      </p:sp>
    </p:spTree>
  </p:cSld>
  <p:clrMapOvr>
    <a:masterClrMapping xmlns:a="http://schemas.openxmlformats.org/drawingml/2006/main"/>
  </p:clrMapOvr>
</p:sld>
</file>