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c24f8ef68047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8e3cff15534857"/>
  </p:sldMasterIdLst>
  <p:sldIdLst>
    <p:sldId xmlns:r="http://schemas.openxmlformats.org/officeDocument/2006/relationships" id="256" r:id="R788509f352ae4b19"/>
    <p:sldId xmlns:r="http://schemas.openxmlformats.org/officeDocument/2006/relationships" id="257" r:id="Rb78dd16771a54831"/>
    <p:sldId xmlns:r="http://schemas.openxmlformats.org/officeDocument/2006/relationships" id="258" r:id="Ra21b1a0991834bfb"/>
    <p:sldId xmlns:r="http://schemas.openxmlformats.org/officeDocument/2006/relationships" id="259" r:id="Rf7445aef97044ecb"/>
    <p:sldId xmlns:r="http://schemas.openxmlformats.org/officeDocument/2006/relationships" id="260" r:id="Rf97f75f05aff4ece"/>
    <p:sldId xmlns:r="http://schemas.openxmlformats.org/officeDocument/2006/relationships" id="261" r:id="R7e7f2b8f0ff04898"/>
    <p:sldId xmlns:r="http://schemas.openxmlformats.org/officeDocument/2006/relationships" id="262" r:id="R1aa1818a9cdc42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8e3cff15534857" /><Relationship Type="http://schemas.openxmlformats.org/officeDocument/2006/relationships/slide" Target="/ppt/slides/slide1.xml" Id="R788509f352ae4b19" /><Relationship Type="http://schemas.openxmlformats.org/officeDocument/2006/relationships/slide" Target="/ppt/slides/slide2.xml" Id="Rb78dd16771a54831" /><Relationship Type="http://schemas.openxmlformats.org/officeDocument/2006/relationships/slide" Target="/ppt/slides/slide3.xml" Id="Ra21b1a0991834bfb" /><Relationship Type="http://schemas.openxmlformats.org/officeDocument/2006/relationships/slide" Target="/ppt/slides/slide4.xml" Id="Rf7445aef97044ecb" /><Relationship Type="http://schemas.openxmlformats.org/officeDocument/2006/relationships/slide" Target="/ppt/slides/slide5.xml" Id="Rf97f75f05aff4ece" /><Relationship Type="http://schemas.openxmlformats.org/officeDocument/2006/relationships/slide" Target="/ppt/slides/slide6.xml" Id="R7e7f2b8f0ff04898" /><Relationship Type="http://schemas.openxmlformats.org/officeDocument/2006/relationships/slide" Target="/ppt/slides/slide7.xml" Id="R1aa1818a9cdc42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9a7de7709549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68d2c98084931" /><Relationship Type="http://schemas.openxmlformats.org/officeDocument/2006/relationships/theme" Target="/ppt/slideMasters/theme/theme1.xml" Id="Rdc0cf10dad534a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668d2c980849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a33f5db064a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18d7e85974e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1440b7ef14a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de5ec8e2b44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2319e3f1b4c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3151abe9b45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40fc4171c4e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SAGA GLOBAL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GLOBAL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24 392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HASTI JULIAN GALTUNG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925 178 713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