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de06add10646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354aecb5074cdc"/>
  </p:sldMasterIdLst>
  <p:sldIdLst>
    <p:sldId xmlns:r="http://schemas.openxmlformats.org/officeDocument/2006/relationships" id="256" r:id="R5db77ebd62c142a7"/>
    <p:sldId xmlns:r="http://schemas.openxmlformats.org/officeDocument/2006/relationships" id="257" r:id="R14d3baa0aa4d4ce7"/>
    <p:sldId xmlns:r="http://schemas.openxmlformats.org/officeDocument/2006/relationships" id="258" r:id="R6d6b1281c24941e8"/>
    <p:sldId xmlns:r="http://schemas.openxmlformats.org/officeDocument/2006/relationships" id="259" r:id="R435fe7e8e6f04ea3"/>
    <p:sldId xmlns:r="http://schemas.openxmlformats.org/officeDocument/2006/relationships" id="260" r:id="R0d928bc201b948ee"/>
    <p:sldId xmlns:r="http://schemas.openxmlformats.org/officeDocument/2006/relationships" id="261" r:id="R0f4156d78f764a83"/>
    <p:sldId xmlns:r="http://schemas.openxmlformats.org/officeDocument/2006/relationships" id="262" r:id="Rdf8f9f3fed0a48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54aecb5074cdc" /><Relationship Type="http://schemas.openxmlformats.org/officeDocument/2006/relationships/slide" Target="/ppt/slides/slide1.xml" Id="R5db77ebd62c142a7" /><Relationship Type="http://schemas.openxmlformats.org/officeDocument/2006/relationships/slide" Target="/ppt/slides/slide2.xml" Id="R14d3baa0aa4d4ce7" /><Relationship Type="http://schemas.openxmlformats.org/officeDocument/2006/relationships/slide" Target="/ppt/slides/slide3.xml" Id="R6d6b1281c24941e8" /><Relationship Type="http://schemas.openxmlformats.org/officeDocument/2006/relationships/slide" Target="/ppt/slides/slide4.xml" Id="R435fe7e8e6f04ea3" /><Relationship Type="http://schemas.openxmlformats.org/officeDocument/2006/relationships/slide" Target="/ppt/slides/slide5.xml" Id="R0d928bc201b948ee" /><Relationship Type="http://schemas.openxmlformats.org/officeDocument/2006/relationships/slide" Target="/ppt/slides/slide6.xml" Id="R0f4156d78f764a83" /><Relationship Type="http://schemas.openxmlformats.org/officeDocument/2006/relationships/slide" Target="/ppt/slides/slide7.xml" Id="Rdf8f9f3fed0a48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9ad83d8a34c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843ae7ab2444c" /><Relationship Type="http://schemas.openxmlformats.org/officeDocument/2006/relationships/theme" Target="/ppt/slideMasters/theme/theme1.xml" Id="Rb3d92c09b2d640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7843ae7ab244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7570f6ae0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271cd9fd84b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3780fac52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aeba8152c45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8ccb7572343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0531cd52447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3c985f48d47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SABI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SABI HOLDING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366 086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MAGNUS BERGKVIST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 DER BERG EIRA LARSEN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Magnus Sørensen, Kruttørkeveien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SABI HOLDING AS</a:t>
            </a:r>
          </a:p>
        </p:txBody>
      </p:sp>
    </p:spTree>
  </p:cSld>
  <p:clrMapOvr>
    <a:masterClrMapping xmlns:a="http://schemas.openxmlformats.org/drawingml/2006/main"/>
  </p:clrMapOvr>
</p:sld>
</file>