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a13826052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55bdea58441bc"/>
  </p:sldMasterIdLst>
  <p:sldIdLst>
    <p:sldId xmlns:r="http://schemas.openxmlformats.org/officeDocument/2006/relationships" id="256" r:id="Rcbdde9e3aad94860"/>
    <p:sldId xmlns:r="http://schemas.openxmlformats.org/officeDocument/2006/relationships" id="257" r:id="Rfe1a113a3e154bc7"/>
    <p:sldId xmlns:r="http://schemas.openxmlformats.org/officeDocument/2006/relationships" id="258" r:id="R48403281cda74d9f"/>
    <p:sldId xmlns:r="http://schemas.openxmlformats.org/officeDocument/2006/relationships" id="259" r:id="Rddad3f08e4884f8a"/>
    <p:sldId xmlns:r="http://schemas.openxmlformats.org/officeDocument/2006/relationships" id="260" r:id="R5b1040c254c74d44"/>
    <p:sldId xmlns:r="http://schemas.openxmlformats.org/officeDocument/2006/relationships" id="261" r:id="R5f2f4c1d926e4fca"/>
    <p:sldId xmlns:r="http://schemas.openxmlformats.org/officeDocument/2006/relationships" id="262" r:id="R27fef73a2322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55bdea58441bc" /><Relationship Type="http://schemas.openxmlformats.org/officeDocument/2006/relationships/slide" Target="/ppt/slides/slide1.xml" Id="Rcbdde9e3aad94860" /><Relationship Type="http://schemas.openxmlformats.org/officeDocument/2006/relationships/slide" Target="/ppt/slides/slide2.xml" Id="Rfe1a113a3e154bc7" /><Relationship Type="http://schemas.openxmlformats.org/officeDocument/2006/relationships/slide" Target="/ppt/slides/slide3.xml" Id="R48403281cda74d9f" /><Relationship Type="http://schemas.openxmlformats.org/officeDocument/2006/relationships/slide" Target="/ppt/slides/slide4.xml" Id="Rddad3f08e4884f8a" /><Relationship Type="http://schemas.openxmlformats.org/officeDocument/2006/relationships/slide" Target="/ppt/slides/slide5.xml" Id="R5b1040c254c74d44" /><Relationship Type="http://schemas.openxmlformats.org/officeDocument/2006/relationships/slide" Target="/ppt/slides/slide6.xml" Id="R5f2f4c1d926e4fca" /><Relationship Type="http://schemas.openxmlformats.org/officeDocument/2006/relationships/slide" Target="/ppt/slides/slide7.xml" Id="R27fef73a2322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df1e3f300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61eef5b64c4b" /><Relationship Type="http://schemas.openxmlformats.org/officeDocument/2006/relationships/theme" Target="/ppt/slideMasters/theme/theme1.xml" Id="R7e4ccf4613ab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d61eef5b6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38498f86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37559d6c3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341793a7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0119e1b7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f36b052c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13262508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ab50b7631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HERNES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