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9b5ce1fc5e44d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c1fe43a1a941be"/>
  </p:sldMasterIdLst>
  <p:sldIdLst>
    <p:sldId xmlns:r="http://schemas.openxmlformats.org/officeDocument/2006/relationships" id="256" r:id="Rf90f33808ffa4bbe"/>
    <p:sldId xmlns:r="http://schemas.openxmlformats.org/officeDocument/2006/relationships" id="257" r:id="R8b2b6ad06e4a4869"/>
    <p:sldId xmlns:r="http://schemas.openxmlformats.org/officeDocument/2006/relationships" id="258" r:id="Rd9fec85db60f4fdc"/>
    <p:sldId xmlns:r="http://schemas.openxmlformats.org/officeDocument/2006/relationships" id="259" r:id="R7ae994f872de473a"/>
    <p:sldId xmlns:r="http://schemas.openxmlformats.org/officeDocument/2006/relationships" id="260" r:id="Rd10f3938da70493d"/>
    <p:sldId xmlns:r="http://schemas.openxmlformats.org/officeDocument/2006/relationships" id="261" r:id="Re129e1bc506b4e89"/>
    <p:sldId xmlns:r="http://schemas.openxmlformats.org/officeDocument/2006/relationships" id="262" r:id="R343f83f23b65466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c1fe43a1a941be" /><Relationship Type="http://schemas.openxmlformats.org/officeDocument/2006/relationships/slide" Target="/ppt/slides/slide1.xml" Id="Rf90f33808ffa4bbe" /><Relationship Type="http://schemas.openxmlformats.org/officeDocument/2006/relationships/slide" Target="/ppt/slides/slide2.xml" Id="R8b2b6ad06e4a4869" /><Relationship Type="http://schemas.openxmlformats.org/officeDocument/2006/relationships/slide" Target="/ppt/slides/slide3.xml" Id="Rd9fec85db60f4fdc" /><Relationship Type="http://schemas.openxmlformats.org/officeDocument/2006/relationships/slide" Target="/ppt/slides/slide4.xml" Id="R7ae994f872de473a" /><Relationship Type="http://schemas.openxmlformats.org/officeDocument/2006/relationships/slide" Target="/ppt/slides/slide5.xml" Id="Rd10f3938da70493d" /><Relationship Type="http://schemas.openxmlformats.org/officeDocument/2006/relationships/slide" Target="/ppt/slides/slide6.xml" Id="Re129e1bc506b4e89" /><Relationship Type="http://schemas.openxmlformats.org/officeDocument/2006/relationships/slide" Target="/ppt/slides/slide7.xml" Id="R343f83f23b65466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9954bb559074d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122c125f7547cc" /><Relationship Type="http://schemas.openxmlformats.org/officeDocument/2006/relationships/theme" Target="/ppt/slideMasters/theme/theme1.xml" Id="Rc4562b576bf046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122c125f7547c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3c41910c4e4e6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3977c694bb4db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15e3886c9e451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673cbdbd4a497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18e8c3559847b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3bc70c52044a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dc20a42e1247a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DITT DIGITALE REGNSKAPSKONTOR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DITT DIGITALE REGNSKAPSKONTOR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5 388 375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51 850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60 000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1 386 959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DDR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Progressum Gruppen AS, Schweigaards gate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0185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925 174 149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DITT DIGITALE REGNSKAPSKONTOR AS</a:t>
            </a:r>
          </a:p>
        </p:txBody>
      </p:sp>
    </p:spTree>
  </p:cSld>
  <p:clrMapOvr>
    <a:masterClrMapping xmlns:a="http://schemas.openxmlformats.org/drawingml/2006/main"/>
  </p:clrMapOvr>
</p:sld>
</file>