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9975091ae945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9fb7292002495f"/>
  </p:sldMasterIdLst>
  <p:sldIdLst>
    <p:sldId xmlns:r="http://schemas.openxmlformats.org/officeDocument/2006/relationships" id="256" r:id="R94cf0c1e086f4cef"/>
    <p:sldId xmlns:r="http://schemas.openxmlformats.org/officeDocument/2006/relationships" id="257" r:id="Re78066e52d6842bc"/>
    <p:sldId xmlns:r="http://schemas.openxmlformats.org/officeDocument/2006/relationships" id="258" r:id="Ra3b47fd10a8e4efa"/>
    <p:sldId xmlns:r="http://schemas.openxmlformats.org/officeDocument/2006/relationships" id="259" r:id="R214c05417725404b"/>
    <p:sldId xmlns:r="http://schemas.openxmlformats.org/officeDocument/2006/relationships" id="260" r:id="Rc06be6e05b8440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9fb7292002495f" /><Relationship Type="http://schemas.openxmlformats.org/officeDocument/2006/relationships/slide" Target="/ppt/slides/slide1.xml" Id="R94cf0c1e086f4cef" /><Relationship Type="http://schemas.openxmlformats.org/officeDocument/2006/relationships/slide" Target="/ppt/slides/slide2.xml" Id="Re78066e52d6842bc" /><Relationship Type="http://schemas.openxmlformats.org/officeDocument/2006/relationships/slide" Target="/ppt/slides/slide3.xml" Id="Ra3b47fd10a8e4efa" /><Relationship Type="http://schemas.openxmlformats.org/officeDocument/2006/relationships/slide" Target="/ppt/slides/slide4.xml" Id="R214c05417725404b" /><Relationship Type="http://schemas.openxmlformats.org/officeDocument/2006/relationships/slide" Target="/ppt/slides/slide5.xml" Id="Rc06be6e05b8440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018644ce9047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a0a2f3057486c" /><Relationship Type="http://schemas.openxmlformats.org/officeDocument/2006/relationships/theme" Target="/ppt/slideMasters/theme/theme1.xml" Id="Rc3759c7fd17b4b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3a0a2f305748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ae036022a48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bdf9594b945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24dcd778d4f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e4f64138c40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99af062cb44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BYGGSERVICE OKUROWSKI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OKUROWSKI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BYGGSERVICE OKUROWSKI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OKUROWSKI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OKUROWSKI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OKUROWSKI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Dalsveien 43B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925 156 191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OKUROWSKI</a:t>
            </a:r>
          </a:p>
        </p:txBody>
      </p:sp>
    </p:spTree>
  </p:cSld>
  <p:clrMapOvr>
    <a:masterClrMapping xmlns:a="http://schemas.openxmlformats.org/drawingml/2006/main"/>
  </p:clrMapOvr>
</p:sld>
</file>