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b7c055362d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42baf9f214e06"/>
  </p:sldMasterIdLst>
  <p:sldIdLst>
    <p:sldId xmlns:r="http://schemas.openxmlformats.org/officeDocument/2006/relationships" id="256" r:id="Rc5db5f1676e34609"/>
    <p:sldId xmlns:r="http://schemas.openxmlformats.org/officeDocument/2006/relationships" id="257" r:id="R16c3505dd8714ee7"/>
    <p:sldId xmlns:r="http://schemas.openxmlformats.org/officeDocument/2006/relationships" id="258" r:id="R5802f506fc294376"/>
    <p:sldId xmlns:r="http://schemas.openxmlformats.org/officeDocument/2006/relationships" id="259" r:id="R81799b5fc2af4b9e"/>
    <p:sldId xmlns:r="http://schemas.openxmlformats.org/officeDocument/2006/relationships" id="260" r:id="Re55cd7dac3234131"/>
    <p:sldId xmlns:r="http://schemas.openxmlformats.org/officeDocument/2006/relationships" id="261" r:id="R0923d006b0ee4395"/>
    <p:sldId xmlns:r="http://schemas.openxmlformats.org/officeDocument/2006/relationships" id="262" r:id="R637bfeaecaa5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42baf9f214e06" /><Relationship Type="http://schemas.openxmlformats.org/officeDocument/2006/relationships/slide" Target="/ppt/slides/slide1.xml" Id="Rc5db5f1676e34609" /><Relationship Type="http://schemas.openxmlformats.org/officeDocument/2006/relationships/slide" Target="/ppt/slides/slide2.xml" Id="R16c3505dd8714ee7" /><Relationship Type="http://schemas.openxmlformats.org/officeDocument/2006/relationships/slide" Target="/ppt/slides/slide3.xml" Id="R5802f506fc294376" /><Relationship Type="http://schemas.openxmlformats.org/officeDocument/2006/relationships/slide" Target="/ppt/slides/slide4.xml" Id="R81799b5fc2af4b9e" /><Relationship Type="http://schemas.openxmlformats.org/officeDocument/2006/relationships/slide" Target="/ppt/slides/slide5.xml" Id="Re55cd7dac3234131" /><Relationship Type="http://schemas.openxmlformats.org/officeDocument/2006/relationships/slide" Target="/ppt/slides/slide6.xml" Id="R0923d006b0ee4395" /><Relationship Type="http://schemas.openxmlformats.org/officeDocument/2006/relationships/slide" Target="/ppt/slides/slide7.xml" Id="R637bfeaecaa5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aeed167a94b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1cb12bf8b4adf" /><Relationship Type="http://schemas.openxmlformats.org/officeDocument/2006/relationships/theme" Target="/ppt/slideMasters/theme/theme1.xml" Id="Rfd9a36d5ac70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1cb12bf8b4a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d8b9533f1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8b32a5c35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d67ef6828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2722d31d14e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296f86f4c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de20ffcbf41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1b688047248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AGIL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142 988 527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859 993 660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1 024 777 654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MUSTANG HOLDING AS  –  80,9 %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925 152 722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CAPITAL AS</a:t>
            </a:r>
          </a:p>
        </p:txBody>
      </p:sp>
    </p:spTree>
  </p:cSld>
  <p:clrMapOvr>
    <a:masterClrMapping xmlns:a="http://schemas.openxmlformats.org/drawingml/2006/main"/>
  </p:clrMapOvr>
</p:sld>
</file>