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9dd24a10b94b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e7b3e3bec247a1"/>
  </p:sldMasterIdLst>
  <p:sldIdLst>
    <p:sldId xmlns:r="http://schemas.openxmlformats.org/officeDocument/2006/relationships" id="256" r:id="R87947162fda345fd"/>
    <p:sldId xmlns:r="http://schemas.openxmlformats.org/officeDocument/2006/relationships" id="257" r:id="Rdc5b86c62f354359"/>
    <p:sldId xmlns:r="http://schemas.openxmlformats.org/officeDocument/2006/relationships" id="258" r:id="R1135100d7fe347e2"/>
    <p:sldId xmlns:r="http://schemas.openxmlformats.org/officeDocument/2006/relationships" id="259" r:id="R388a9f7aed604e4c"/>
    <p:sldId xmlns:r="http://schemas.openxmlformats.org/officeDocument/2006/relationships" id="260" r:id="R551ed9b0bca84342"/>
    <p:sldId xmlns:r="http://schemas.openxmlformats.org/officeDocument/2006/relationships" id="261" r:id="Rb818d8997b704949"/>
    <p:sldId xmlns:r="http://schemas.openxmlformats.org/officeDocument/2006/relationships" id="262" r:id="Rc7e30d14d2da49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e7b3e3bec247a1" /><Relationship Type="http://schemas.openxmlformats.org/officeDocument/2006/relationships/slide" Target="/ppt/slides/slide1.xml" Id="R87947162fda345fd" /><Relationship Type="http://schemas.openxmlformats.org/officeDocument/2006/relationships/slide" Target="/ppt/slides/slide2.xml" Id="Rdc5b86c62f354359" /><Relationship Type="http://schemas.openxmlformats.org/officeDocument/2006/relationships/slide" Target="/ppt/slides/slide3.xml" Id="R1135100d7fe347e2" /><Relationship Type="http://schemas.openxmlformats.org/officeDocument/2006/relationships/slide" Target="/ppt/slides/slide4.xml" Id="R388a9f7aed604e4c" /><Relationship Type="http://schemas.openxmlformats.org/officeDocument/2006/relationships/slide" Target="/ppt/slides/slide5.xml" Id="R551ed9b0bca84342" /><Relationship Type="http://schemas.openxmlformats.org/officeDocument/2006/relationships/slide" Target="/ppt/slides/slide6.xml" Id="Rb818d8997b704949" /><Relationship Type="http://schemas.openxmlformats.org/officeDocument/2006/relationships/slide" Target="/ppt/slides/slide7.xml" Id="Rc7e30d14d2da49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d91c46edae4c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7920be00d47f8" /><Relationship Type="http://schemas.openxmlformats.org/officeDocument/2006/relationships/theme" Target="/ppt/slideMasters/theme/theme1.xml" Id="R6230b055051a45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67920be00d47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453b863954e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b5a0d990e48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5ba08d69e42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a0d26c6dd4b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fc797d7df40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185bed88a4f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2cd77a72a47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YODA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YODA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2 412 075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2 473 347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Skadsems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