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63811e73c7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4e03d18f0243a4"/>
  </p:sldMasterIdLst>
  <p:sldIdLst>
    <p:sldId xmlns:r="http://schemas.openxmlformats.org/officeDocument/2006/relationships" id="256" r:id="Ra190143695d44dc3"/>
    <p:sldId xmlns:r="http://schemas.openxmlformats.org/officeDocument/2006/relationships" id="257" r:id="R7a318380c3fe4ea2"/>
    <p:sldId xmlns:r="http://schemas.openxmlformats.org/officeDocument/2006/relationships" id="258" r:id="R5e9b61fe7dd24c7e"/>
    <p:sldId xmlns:r="http://schemas.openxmlformats.org/officeDocument/2006/relationships" id="259" r:id="Ra616908608124817"/>
    <p:sldId xmlns:r="http://schemas.openxmlformats.org/officeDocument/2006/relationships" id="260" r:id="Re04f21988bc441dc"/>
    <p:sldId xmlns:r="http://schemas.openxmlformats.org/officeDocument/2006/relationships" id="261" r:id="Rb417a7015764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e03d18f0243a4" /><Relationship Type="http://schemas.openxmlformats.org/officeDocument/2006/relationships/slide" Target="/ppt/slides/slide1.xml" Id="Ra190143695d44dc3" /><Relationship Type="http://schemas.openxmlformats.org/officeDocument/2006/relationships/slide" Target="/ppt/slides/slide2.xml" Id="R7a318380c3fe4ea2" /><Relationship Type="http://schemas.openxmlformats.org/officeDocument/2006/relationships/slide" Target="/ppt/slides/slide3.xml" Id="R5e9b61fe7dd24c7e" /><Relationship Type="http://schemas.openxmlformats.org/officeDocument/2006/relationships/slide" Target="/ppt/slides/slide4.xml" Id="Ra616908608124817" /><Relationship Type="http://schemas.openxmlformats.org/officeDocument/2006/relationships/slide" Target="/ppt/slides/slide5.xml" Id="Re04f21988bc441dc" /><Relationship Type="http://schemas.openxmlformats.org/officeDocument/2006/relationships/slide" Target="/ppt/slides/slide6.xml" Id="Rb417a7015764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295af0070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e223d56db4cd1" /><Relationship Type="http://schemas.openxmlformats.org/officeDocument/2006/relationships/theme" Target="/ppt/slideMasters/theme/theme1.xml" Id="R5442c79444a44e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4e223d56db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fa4ef771e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3a56eb32f4b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279ce09be40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f8c45616f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bb884b8c4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13bcb141941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YODA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Skadsems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YODA INVEST AS</a:t>
            </a:r>
          </a:p>
        </p:txBody>
      </p:sp>
    </p:spTree>
  </p:cSld>
  <p:clrMapOvr>
    <a:masterClrMapping xmlns:a="http://schemas.openxmlformats.org/drawingml/2006/main"/>
  </p:clrMapOvr>
</p:sld>
</file>