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1936f6b68240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f4ec29ea5548ec"/>
  </p:sldMasterIdLst>
  <p:sldIdLst>
    <p:sldId xmlns:r="http://schemas.openxmlformats.org/officeDocument/2006/relationships" id="256" r:id="R243269ed0dd8430c"/>
    <p:sldId xmlns:r="http://schemas.openxmlformats.org/officeDocument/2006/relationships" id="257" r:id="R75d9fdcc76b748e2"/>
    <p:sldId xmlns:r="http://schemas.openxmlformats.org/officeDocument/2006/relationships" id="258" r:id="Rf9edbc4c4f3b4e17"/>
    <p:sldId xmlns:r="http://schemas.openxmlformats.org/officeDocument/2006/relationships" id="259" r:id="R643c895198cc4ef2"/>
    <p:sldId xmlns:r="http://schemas.openxmlformats.org/officeDocument/2006/relationships" id="260" r:id="R7c18fdb9567f40ef"/>
    <p:sldId xmlns:r="http://schemas.openxmlformats.org/officeDocument/2006/relationships" id="261" r:id="R43dd6f9feb204d1a"/>
    <p:sldId xmlns:r="http://schemas.openxmlformats.org/officeDocument/2006/relationships" id="262" r:id="R17720ab8df7d40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f4ec29ea5548ec" /><Relationship Type="http://schemas.openxmlformats.org/officeDocument/2006/relationships/slide" Target="/ppt/slides/slide1.xml" Id="R243269ed0dd8430c" /><Relationship Type="http://schemas.openxmlformats.org/officeDocument/2006/relationships/slide" Target="/ppt/slides/slide2.xml" Id="R75d9fdcc76b748e2" /><Relationship Type="http://schemas.openxmlformats.org/officeDocument/2006/relationships/slide" Target="/ppt/slides/slide3.xml" Id="Rf9edbc4c4f3b4e17" /><Relationship Type="http://schemas.openxmlformats.org/officeDocument/2006/relationships/slide" Target="/ppt/slides/slide4.xml" Id="R643c895198cc4ef2" /><Relationship Type="http://schemas.openxmlformats.org/officeDocument/2006/relationships/slide" Target="/ppt/slides/slide5.xml" Id="R7c18fdb9567f40ef" /><Relationship Type="http://schemas.openxmlformats.org/officeDocument/2006/relationships/slide" Target="/ppt/slides/slide6.xml" Id="R43dd6f9feb204d1a" /><Relationship Type="http://schemas.openxmlformats.org/officeDocument/2006/relationships/slide" Target="/ppt/slides/slide7.xml" Id="R17720ab8df7d40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6f93b9350643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714482bba4376" /><Relationship Type="http://schemas.openxmlformats.org/officeDocument/2006/relationships/theme" Target="/ppt/slideMasters/theme/theme1.xml" Id="Rce4b66c68d4b4d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2714482bba43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5e7ec64f94e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76ec990e14a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ea74245c448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32173709c4f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9540b8c1c4d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773e27e6c4a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03f6587e343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VISMUND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VISMUND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VISMUND GRUPPEN AS ble etablert [år] og holder til i Biri.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VISMUND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VISMUND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VISMUND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3 370 895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365 714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350 453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1 971 080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2 746 808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VISMUND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SNUGGERUD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KLETT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SCHIALM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VISMUND GRUPPEN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VISMUND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Skumsrudvegen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2836 Biri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925 149 306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VISMUND GRUPPEN AS</a:t>
            </a:r>
          </a:p>
        </p:txBody>
      </p:sp>
    </p:spTree>
  </p:cSld>
  <p:clrMapOvr>
    <a:masterClrMapping xmlns:a="http://schemas.openxmlformats.org/drawingml/2006/main"/>
  </p:clrMapOvr>
</p:sld>
</file>