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4ff662f704b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1541fd06264055"/>
  </p:sldMasterIdLst>
  <p:sldIdLst>
    <p:sldId xmlns:r="http://schemas.openxmlformats.org/officeDocument/2006/relationships" id="256" r:id="R6381aee2d1404412"/>
    <p:sldId xmlns:r="http://schemas.openxmlformats.org/officeDocument/2006/relationships" id="257" r:id="R0b23b160e52643f0"/>
    <p:sldId xmlns:r="http://schemas.openxmlformats.org/officeDocument/2006/relationships" id="258" r:id="Rfc37c37c73a0461b"/>
    <p:sldId xmlns:r="http://schemas.openxmlformats.org/officeDocument/2006/relationships" id="259" r:id="R6481ee605b384fa8"/>
    <p:sldId xmlns:r="http://schemas.openxmlformats.org/officeDocument/2006/relationships" id="260" r:id="Rf307198d1c404ec2"/>
    <p:sldId xmlns:r="http://schemas.openxmlformats.org/officeDocument/2006/relationships" id="261" r:id="R6de74b9996724f97"/>
    <p:sldId xmlns:r="http://schemas.openxmlformats.org/officeDocument/2006/relationships" id="262" r:id="R3d25e656ea0946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541fd06264055" /><Relationship Type="http://schemas.openxmlformats.org/officeDocument/2006/relationships/slide" Target="/ppt/slides/slide1.xml" Id="R6381aee2d1404412" /><Relationship Type="http://schemas.openxmlformats.org/officeDocument/2006/relationships/slide" Target="/ppt/slides/slide2.xml" Id="R0b23b160e52643f0" /><Relationship Type="http://schemas.openxmlformats.org/officeDocument/2006/relationships/slide" Target="/ppt/slides/slide3.xml" Id="Rfc37c37c73a0461b" /><Relationship Type="http://schemas.openxmlformats.org/officeDocument/2006/relationships/slide" Target="/ppt/slides/slide4.xml" Id="R6481ee605b384fa8" /><Relationship Type="http://schemas.openxmlformats.org/officeDocument/2006/relationships/slide" Target="/ppt/slides/slide5.xml" Id="Rf307198d1c404ec2" /><Relationship Type="http://schemas.openxmlformats.org/officeDocument/2006/relationships/slide" Target="/ppt/slides/slide6.xml" Id="R6de74b9996724f97" /><Relationship Type="http://schemas.openxmlformats.org/officeDocument/2006/relationships/slide" Target="/ppt/slides/slide7.xml" Id="R3d25e656ea0946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314dfc6da4f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01fd331b74333" /><Relationship Type="http://schemas.openxmlformats.org/officeDocument/2006/relationships/theme" Target="/ppt/slideMasters/theme/theme1.xml" Id="R538063fe8a98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01fd331b7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fbeb7d0b84f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b21a9de604f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df4c73b7c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bca68a53340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2bc945da449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93e13c8ff4c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0f8a2995b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HÅNDVERKER BERNTSEN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HÅNDVERKER BERNTSEN AS ble etablert [år] og holder til i Namsskogan.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3 610 158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825 896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530 618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1 308 731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4 120 280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MARIUS ULEBERG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Håpnesveien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7890 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mariusbern81@icloud.com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925 148 385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